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104"/>
  </p:notesMasterIdLst>
  <p:sldIdLst>
    <p:sldId id="256" r:id="rId2"/>
    <p:sldId id="268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70" r:id="rId11"/>
    <p:sldId id="264" r:id="rId12"/>
    <p:sldId id="271" r:id="rId13"/>
    <p:sldId id="265" r:id="rId14"/>
    <p:sldId id="272" r:id="rId15"/>
    <p:sldId id="274" r:id="rId16"/>
    <p:sldId id="267" r:id="rId17"/>
    <p:sldId id="275" r:id="rId18"/>
    <p:sldId id="276" r:id="rId19"/>
    <p:sldId id="277" r:id="rId20"/>
    <p:sldId id="283" r:id="rId21"/>
    <p:sldId id="280" r:id="rId22"/>
    <p:sldId id="295" r:id="rId23"/>
    <p:sldId id="293" r:id="rId24"/>
    <p:sldId id="284" r:id="rId25"/>
    <p:sldId id="29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6" r:id="rId34"/>
    <p:sldId id="297" r:id="rId35"/>
    <p:sldId id="298" r:id="rId36"/>
    <p:sldId id="299" r:id="rId37"/>
    <p:sldId id="300" r:id="rId38"/>
    <p:sldId id="301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02" r:id="rId52"/>
    <p:sldId id="303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7" r:id="rId61"/>
    <p:sldId id="324" r:id="rId62"/>
    <p:sldId id="323" r:id="rId63"/>
    <p:sldId id="325" r:id="rId64"/>
    <p:sldId id="326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40" r:id="rId74"/>
    <p:sldId id="336" r:id="rId75"/>
    <p:sldId id="337" r:id="rId76"/>
    <p:sldId id="347" r:id="rId77"/>
    <p:sldId id="349" r:id="rId78"/>
    <p:sldId id="357" r:id="rId79"/>
    <p:sldId id="358" r:id="rId80"/>
    <p:sldId id="359" r:id="rId81"/>
    <p:sldId id="350" r:id="rId82"/>
    <p:sldId id="351" r:id="rId83"/>
    <p:sldId id="352" r:id="rId84"/>
    <p:sldId id="353" r:id="rId85"/>
    <p:sldId id="354" r:id="rId86"/>
    <p:sldId id="355" r:id="rId87"/>
    <p:sldId id="338" r:id="rId88"/>
    <p:sldId id="341" r:id="rId89"/>
    <p:sldId id="342" r:id="rId90"/>
    <p:sldId id="343" r:id="rId91"/>
    <p:sldId id="344" r:id="rId92"/>
    <p:sldId id="345" r:id="rId93"/>
    <p:sldId id="346" r:id="rId94"/>
    <p:sldId id="339" r:id="rId95"/>
    <p:sldId id="364" r:id="rId96"/>
    <p:sldId id="360" r:id="rId97"/>
    <p:sldId id="361" r:id="rId98"/>
    <p:sldId id="362" r:id="rId99"/>
    <p:sldId id="363" r:id="rId100"/>
    <p:sldId id="365" r:id="rId101"/>
    <p:sldId id="366" r:id="rId102"/>
    <p:sldId id="367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63"/>
    <p:restoredTop sz="93022"/>
  </p:normalViewPr>
  <p:slideViewPr>
    <p:cSldViewPr snapToGrid="0" snapToObjects="1">
      <p:cViewPr>
        <p:scale>
          <a:sx n="96" d="100"/>
          <a:sy n="96" d="100"/>
        </p:scale>
        <p:origin x="1712" y="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E8957-8832-0745-B2BD-54413E481659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BF0F4AE4-5808-4740-977A-9E80EF5954FA}">
      <dgm:prSet phldrT="[Texte]"/>
      <dgm:spPr/>
      <dgm:t>
        <a:bodyPr/>
        <a:lstStyle/>
        <a:p>
          <a:r>
            <a:rPr lang="fr-FR" dirty="0" smtClean="0"/>
            <a:t>Solution Open Source</a:t>
          </a:r>
          <a:endParaRPr lang="fr-FR" dirty="0"/>
        </a:p>
      </dgm:t>
    </dgm:pt>
    <dgm:pt modelId="{71EB1A69-6C9D-3242-8969-AEB97CACA741}" type="parTrans" cxnId="{6CABD95E-939F-8E4A-BD43-562885BDE1E5}">
      <dgm:prSet/>
      <dgm:spPr/>
      <dgm:t>
        <a:bodyPr/>
        <a:lstStyle/>
        <a:p>
          <a:endParaRPr lang="fr-FR"/>
        </a:p>
      </dgm:t>
    </dgm:pt>
    <dgm:pt modelId="{C8B3E2A4-C682-884C-9521-CF77500481A5}" type="sibTrans" cxnId="{6CABD95E-939F-8E4A-BD43-562885BDE1E5}">
      <dgm:prSet/>
      <dgm:spPr/>
      <dgm:t>
        <a:bodyPr/>
        <a:lstStyle/>
        <a:p>
          <a:endParaRPr lang="fr-FR"/>
        </a:p>
      </dgm:t>
    </dgm:pt>
    <dgm:pt modelId="{29A776B9-DDB6-2B4E-B289-B28FE1A9EF78}">
      <dgm:prSet phldrT="[Texte]"/>
      <dgm:spPr/>
      <dgm:t>
        <a:bodyPr/>
        <a:lstStyle/>
        <a:p>
          <a:r>
            <a:rPr lang="fr-FR" dirty="0" smtClean="0"/>
            <a:t>Portail WEB compatible JSR-286</a:t>
          </a:r>
          <a:endParaRPr lang="fr-FR" dirty="0"/>
        </a:p>
      </dgm:t>
    </dgm:pt>
    <dgm:pt modelId="{DCD8EDAE-423C-5749-9EFE-FC51F33A8F61}" type="parTrans" cxnId="{8FD35EA8-9AAC-1E4B-868F-4BA6D11E075A}">
      <dgm:prSet/>
      <dgm:spPr/>
      <dgm:t>
        <a:bodyPr/>
        <a:lstStyle/>
        <a:p>
          <a:endParaRPr lang="fr-FR"/>
        </a:p>
      </dgm:t>
    </dgm:pt>
    <dgm:pt modelId="{EA80E1AC-BCE5-B345-B012-D8A0ACCFC971}" type="sibTrans" cxnId="{8FD35EA8-9AAC-1E4B-868F-4BA6D11E075A}">
      <dgm:prSet/>
      <dgm:spPr/>
      <dgm:t>
        <a:bodyPr/>
        <a:lstStyle/>
        <a:p>
          <a:endParaRPr lang="fr-FR"/>
        </a:p>
      </dgm:t>
    </dgm:pt>
    <dgm:pt modelId="{419361FA-CE33-634B-8855-6D95465225B4}">
      <dgm:prSet phldrT="[Texte]"/>
      <dgm:spPr/>
      <dgm:t>
        <a:bodyPr/>
        <a:lstStyle/>
        <a:p>
          <a:r>
            <a:rPr lang="fr-FR" dirty="0" smtClean="0"/>
            <a:t>Technologie Java/JEE</a:t>
          </a:r>
          <a:endParaRPr lang="fr-FR" dirty="0"/>
        </a:p>
      </dgm:t>
    </dgm:pt>
    <dgm:pt modelId="{76E6B9D0-906D-8346-B956-5724EF200271}" type="parTrans" cxnId="{83C698A8-E69F-FA4B-A323-46FE498B82A3}">
      <dgm:prSet/>
      <dgm:spPr/>
      <dgm:t>
        <a:bodyPr/>
        <a:lstStyle/>
        <a:p>
          <a:endParaRPr lang="fr-FR"/>
        </a:p>
      </dgm:t>
    </dgm:pt>
    <dgm:pt modelId="{00E21D22-1BEB-4244-867F-59D7D363ABBC}" type="sibTrans" cxnId="{83C698A8-E69F-FA4B-A323-46FE498B82A3}">
      <dgm:prSet/>
      <dgm:spPr/>
      <dgm:t>
        <a:bodyPr/>
        <a:lstStyle/>
        <a:p>
          <a:endParaRPr lang="fr-FR"/>
        </a:p>
      </dgm:t>
    </dgm:pt>
    <dgm:pt modelId="{C3DD349C-D30B-9E41-A190-8D77E0250BA3}">
      <dgm:prSet phldrT="[Texte]"/>
      <dgm:spPr/>
      <dgm:t>
        <a:bodyPr/>
        <a:lstStyle/>
        <a:p>
          <a:r>
            <a:rPr lang="fr-FR" dirty="0" smtClean="0"/>
            <a:t>Actuellement en version 7.0</a:t>
          </a:r>
          <a:endParaRPr lang="fr-FR" dirty="0"/>
        </a:p>
      </dgm:t>
    </dgm:pt>
    <dgm:pt modelId="{90BE670D-8C19-7148-B605-C7B4D7B83144}" type="parTrans" cxnId="{D18106D0-0A30-8844-8180-25DBBE7621BC}">
      <dgm:prSet/>
      <dgm:spPr/>
      <dgm:t>
        <a:bodyPr/>
        <a:lstStyle/>
        <a:p>
          <a:endParaRPr lang="fr-FR"/>
        </a:p>
      </dgm:t>
    </dgm:pt>
    <dgm:pt modelId="{DAEC21B8-3D2F-4540-970C-77343228A16F}" type="sibTrans" cxnId="{D18106D0-0A30-8844-8180-25DBBE7621BC}">
      <dgm:prSet/>
      <dgm:spPr/>
      <dgm:t>
        <a:bodyPr/>
        <a:lstStyle/>
        <a:p>
          <a:endParaRPr lang="fr-FR"/>
        </a:p>
      </dgm:t>
    </dgm:pt>
    <dgm:pt modelId="{FA906B86-3ADC-6E45-9D99-89DEC8FD1797}">
      <dgm:prSet phldrT="[Texte]"/>
      <dgm:spPr/>
      <dgm:t>
        <a:bodyPr/>
        <a:lstStyle/>
        <a:p>
          <a:r>
            <a:rPr lang="fr-FR" dirty="0" smtClean="0"/>
            <a:t>Développé depuis 2000</a:t>
          </a:r>
          <a:endParaRPr lang="fr-FR" dirty="0"/>
        </a:p>
      </dgm:t>
    </dgm:pt>
    <dgm:pt modelId="{D17E8519-2174-2347-B0B2-EF8B358A1FCB}" type="parTrans" cxnId="{8446B82D-FC3D-6042-BF8C-14A14064F677}">
      <dgm:prSet/>
      <dgm:spPr/>
      <dgm:t>
        <a:bodyPr/>
        <a:lstStyle/>
        <a:p>
          <a:endParaRPr lang="fr-FR"/>
        </a:p>
      </dgm:t>
    </dgm:pt>
    <dgm:pt modelId="{79B99C65-7CA9-734F-A523-183803549864}" type="sibTrans" cxnId="{8446B82D-FC3D-6042-BF8C-14A14064F677}">
      <dgm:prSet/>
      <dgm:spPr/>
      <dgm:t>
        <a:bodyPr/>
        <a:lstStyle/>
        <a:p>
          <a:endParaRPr lang="fr-FR"/>
        </a:p>
      </dgm:t>
    </dgm:pt>
    <dgm:pt modelId="{2C08CBF4-527F-4542-8ADC-999E2535F3B1}">
      <dgm:prSet phldrT="[Texte]"/>
      <dgm:spPr/>
      <dgm:t>
        <a:bodyPr/>
        <a:lstStyle/>
        <a:p>
          <a:r>
            <a:rPr lang="fr-FR" dirty="0" smtClean="0"/>
            <a:t>Le portail se décline en 2 versions:</a:t>
          </a:r>
          <a:endParaRPr lang="fr-FR" dirty="0"/>
        </a:p>
      </dgm:t>
    </dgm:pt>
    <dgm:pt modelId="{59017D93-72FA-064D-90ED-F3A3C10B8866}" type="parTrans" cxnId="{0109346C-25FF-FF48-A770-D983F20C4C3D}">
      <dgm:prSet/>
      <dgm:spPr/>
      <dgm:t>
        <a:bodyPr/>
        <a:lstStyle/>
        <a:p>
          <a:endParaRPr lang="fr-FR"/>
        </a:p>
      </dgm:t>
    </dgm:pt>
    <dgm:pt modelId="{BD1891E7-7C57-954B-B30F-EEF8D0F82F55}" type="sibTrans" cxnId="{0109346C-25FF-FF48-A770-D983F20C4C3D}">
      <dgm:prSet/>
      <dgm:spPr/>
      <dgm:t>
        <a:bodyPr/>
        <a:lstStyle/>
        <a:p>
          <a:endParaRPr lang="fr-FR"/>
        </a:p>
      </dgm:t>
    </dgm:pt>
    <dgm:pt modelId="{9A489800-000B-8B40-B9D1-86FD403EB4C0}">
      <dgm:prSet phldrT="[Texte]"/>
      <dgm:spPr/>
      <dgm:t>
        <a:bodyPr/>
        <a:lstStyle/>
        <a:p>
          <a:r>
            <a:rPr lang="fr-FR" dirty="0" smtClean="0"/>
            <a:t>Communautaire (Open Source)</a:t>
          </a:r>
          <a:endParaRPr lang="fr-FR" dirty="0"/>
        </a:p>
      </dgm:t>
    </dgm:pt>
    <dgm:pt modelId="{42948BFF-33ED-DC45-9C71-DF04C7948BAD}" type="parTrans" cxnId="{BE297582-5314-2848-86E9-001BD272969F}">
      <dgm:prSet/>
      <dgm:spPr/>
      <dgm:t>
        <a:bodyPr/>
        <a:lstStyle/>
        <a:p>
          <a:endParaRPr lang="fr-FR"/>
        </a:p>
      </dgm:t>
    </dgm:pt>
    <dgm:pt modelId="{1ECEA8F0-1ABE-0744-9873-4A89B4923028}" type="sibTrans" cxnId="{BE297582-5314-2848-86E9-001BD272969F}">
      <dgm:prSet/>
      <dgm:spPr/>
      <dgm:t>
        <a:bodyPr/>
        <a:lstStyle/>
        <a:p>
          <a:endParaRPr lang="fr-FR"/>
        </a:p>
      </dgm:t>
    </dgm:pt>
    <dgm:pt modelId="{27D94AB2-31D0-0A48-9363-A2C8C125754F}">
      <dgm:prSet phldrT="[Texte]"/>
      <dgm:spPr/>
      <dgm:t>
        <a:bodyPr/>
        <a:lstStyle/>
        <a:p>
          <a:r>
            <a:rPr lang="fr-FR" dirty="0" smtClean="0"/>
            <a:t>Entreprise (Support éditeur)</a:t>
          </a:r>
          <a:endParaRPr lang="fr-FR" dirty="0"/>
        </a:p>
      </dgm:t>
    </dgm:pt>
    <dgm:pt modelId="{CEB26A8F-7595-FB45-A457-142FF8718A65}" type="parTrans" cxnId="{661DD39B-CA76-E14E-A152-D32C907FC0DC}">
      <dgm:prSet/>
      <dgm:spPr/>
      <dgm:t>
        <a:bodyPr/>
        <a:lstStyle/>
        <a:p>
          <a:endParaRPr lang="fr-FR"/>
        </a:p>
      </dgm:t>
    </dgm:pt>
    <dgm:pt modelId="{65135D8A-3D97-CE48-8163-0886A9F8E02D}" type="sibTrans" cxnId="{661DD39B-CA76-E14E-A152-D32C907FC0DC}">
      <dgm:prSet/>
      <dgm:spPr/>
      <dgm:t>
        <a:bodyPr/>
        <a:lstStyle/>
        <a:p>
          <a:endParaRPr lang="fr-FR"/>
        </a:p>
      </dgm:t>
    </dgm:pt>
    <dgm:pt modelId="{DDD1571E-F20F-1342-9FD1-E22A67004AF1}" type="pres">
      <dgm:prSet presAssocID="{264E8957-8832-0745-B2BD-54413E4816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D0C4132-283E-7140-9CD6-92ABF52228BF}" type="pres">
      <dgm:prSet presAssocID="{BF0F4AE4-5808-4740-977A-9E80EF5954FA}" presName="parentLin" presStyleCnt="0"/>
      <dgm:spPr/>
    </dgm:pt>
    <dgm:pt modelId="{74421408-629E-7E4E-A974-3901E38BF780}" type="pres">
      <dgm:prSet presAssocID="{BF0F4AE4-5808-4740-977A-9E80EF5954FA}" presName="parentLeftMargin" presStyleLbl="node1" presStyleIdx="0" presStyleCnt="6"/>
      <dgm:spPr/>
      <dgm:t>
        <a:bodyPr/>
        <a:lstStyle/>
        <a:p>
          <a:endParaRPr lang="fr-FR"/>
        </a:p>
      </dgm:t>
    </dgm:pt>
    <dgm:pt modelId="{32C39FF3-4FB7-C141-8F5D-A52EBC2BCEB1}" type="pres">
      <dgm:prSet presAssocID="{BF0F4AE4-5808-4740-977A-9E80EF5954FA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4C5EB3-A037-C444-8D01-C7BA8DB893F2}" type="pres">
      <dgm:prSet presAssocID="{BF0F4AE4-5808-4740-977A-9E80EF5954FA}" presName="negativeSpace" presStyleCnt="0"/>
      <dgm:spPr/>
    </dgm:pt>
    <dgm:pt modelId="{029A5E78-68C2-5442-82A8-73548773C172}" type="pres">
      <dgm:prSet presAssocID="{BF0F4AE4-5808-4740-977A-9E80EF5954FA}" presName="childText" presStyleLbl="conFgAcc1" presStyleIdx="0" presStyleCnt="6">
        <dgm:presLayoutVars>
          <dgm:bulletEnabled val="1"/>
        </dgm:presLayoutVars>
      </dgm:prSet>
      <dgm:spPr/>
    </dgm:pt>
    <dgm:pt modelId="{9D2757BE-8A01-904D-A7C0-0A54984F2BEA}" type="pres">
      <dgm:prSet presAssocID="{C8B3E2A4-C682-884C-9521-CF77500481A5}" presName="spaceBetweenRectangles" presStyleCnt="0"/>
      <dgm:spPr/>
    </dgm:pt>
    <dgm:pt modelId="{DBD1C69F-A997-554B-AAA0-AD0C9FF76AE9}" type="pres">
      <dgm:prSet presAssocID="{29A776B9-DDB6-2B4E-B289-B28FE1A9EF78}" presName="parentLin" presStyleCnt="0"/>
      <dgm:spPr/>
    </dgm:pt>
    <dgm:pt modelId="{763C9598-1361-8848-BF47-06B189E4D605}" type="pres">
      <dgm:prSet presAssocID="{29A776B9-DDB6-2B4E-B289-B28FE1A9EF78}" presName="parentLeftMargin" presStyleLbl="node1" presStyleIdx="0" presStyleCnt="6"/>
      <dgm:spPr/>
      <dgm:t>
        <a:bodyPr/>
        <a:lstStyle/>
        <a:p>
          <a:endParaRPr lang="fr-FR"/>
        </a:p>
      </dgm:t>
    </dgm:pt>
    <dgm:pt modelId="{31372C37-F2B5-E84E-BF9B-CC5837F3E22C}" type="pres">
      <dgm:prSet presAssocID="{29A776B9-DDB6-2B4E-B289-B28FE1A9EF78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0DC637-4D74-C545-B225-A069E2E4C082}" type="pres">
      <dgm:prSet presAssocID="{29A776B9-DDB6-2B4E-B289-B28FE1A9EF78}" presName="negativeSpace" presStyleCnt="0"/>
      <dgm:spPr/>
    </dgm:pt>
    <dgm:pt modelId="{FB457588-CC98-444C-8F44-BB183765A91A}" type="pres">
      <dgm:prSet presAssocID="{29A776B9-DDB6-2B4E-B289-B28FE1A9EF78}" presName="childText" presStyleLbl="conFgAcc1" presStyleIdx="1" presStyleCnt="6">
        <dgm:presLayoutVars>
          <dgm:bulletEnabled val="1"/>
        </dgm:presLayoutVars>
      </dgm:prSet>
      <dgm:spPr/>
    </dgm:pt>
    <dgm:pt modelId="{4C5281B7-5D07-AE48-81FD-978657B91D43}" type="pres">
      <dgm:prSet presAssocID="{EA80E1AC-BCE5-B345-B012-D8A0ACCFC971}" presName="spaceBetweenRectangles" presStyleCnt="0"/>
      <dgm:spPr/>
    </dgm:pt>
    <dgm:pt modelId="{8F7E90B9-5CFA-C740-A902-3E6B5345143A}" type="pres">
      <dgm:prSet presAssocID="{419361FA-CE33-634B-8855-6D95465225B4}" presName="parentLin" presStyleCnt="0"/>
      <dgm:spPr/>
    </dgm:pt>
    <dgm:pt modelId="{ADFD2C61-5DC7-1045-A56A-2EC72A2D672B}" type="pres">
      <dgm:prSet presAssocID="{419361FA-CE33-634B-8855-6D95465225B4}" presName="parentLeftMargin" presStyleLbl="node1" presStyleIdx="1" presStyleCnt="6"/>
      <dgm:spPr/>
      <dgm:t>
        <a:bodyPr/>
        <a:lstStyle/>
        <a:p>
          <a:endParaRPr lang="fr-FR"/>
        </a:p>
      </dgm:t>
    </dgm:pt>
    <dgm:pt modelId="{C9C989A6-A914-7240-B957-45814467C5AA}" type="pres">
      <dgm:prSet presAssocID="{419361FA-CE33-634B-8855-6D95465225B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A3835C-4BB0-1543-8F35-812831DFE3C0}" type="pres">
      <dgm:prSet presAssocID="{419361FA-CE33-634B-8855-6D95465225B4}" presName="negativeSpace" presStyleCnt="0"/>
      <dgm:spPr/>
    </dgm:pt>
    <dgm:pt modelId="{DD8B3745-C213-B845-9C37-824C24B39C7E}" type="pres">
      <dgm:prSet presAssocID="{419361FA-CE33-634B-8855-6D95465225B4}" presName="childText" presStyleLbl="conFgAcc1" presStyleIdx="2" presStyleCnt="6">
        <dgm:presLayoutVars>
          <dgm:bulletEnabled val="1"/>
        </dgm:presLayoutVars>
      </dgm:prSet>
      <dgm:spPr/>
    </dgm:pt>
    <dgm:pt modelId="{8A81499B-6CB1-8D43-BCEE-F0B15573A864}" type="pres">
      <dgm:prSet presAssocID="{00E21D22-1BEB-4244-867F-59D7D363ABBC}" presName="spaceBetweenRectangles" presStyleCnt="0"/>
      <dgm:spPr/>
    </dgm:pt>
    <dgm:pt modelId="{712F8181-BDB4-074B-921B-BA37F58A082F}" type="pres">
      <dgm:prSet presAssocID="{FA906B86-3ADC-6E45-9D99-89DEC8FD1797}" presName="parentLin" presStyleCnt="0"/>
      <dgm:spPr/>
    </dgm:pt>
    <dgm:pt modelId="{950C70D3-065B-7546-8927-2F1B1FEF9BD3}" type="pres">
      <dgm:prSet presAssocID="{FA906B86-3ADC-6E45-9D99-89DEC8FD1797}" presName="parentLeftMargin" presStyleLbl="node1" presStyleIdx="2" presStyleCnt="6"/>
      <dgm:spPr/>
      <dgm:t>
        <a:bodyPr/>
        <a:lstStyle/>
        <a:p>
          <a:endParaRPr lang="fr-FR"/>
        </a:p>
      </dgm:t>
    </dgm:pt>
    <dgm:pt modelId="{BF8D29B2-7C63-E14B-8623-692FFC2C28E2}" type="pres">
      <dgm:prSet presAssocID="{FA906B86-3ADC-6E45-9D99-89DEC8FD1797}" presName="parentText" presStyleLbl="node1" presStyleIdx="3" presStyleCnt="6" custLinFactNeighborX="-15694" custLinFactNeighborY="374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A46288-094F-9043-B491-0E1A21F23EE0}" type="pres">
      <dgm:prSet presAssocID="{FA906B86-3ADC-6E45-9D99-89DEC8FD1797}" presName="negativeSpace" presStyleCnt="0"/>
      <dgm:spPr/>
    </dgm:pt>
    <dgm:pt modelId="{03102E58-0D61-BE45-A40B-8FB1751AD638}" type="pres">
      <dgm:prSet presAssocID="{FA906B86-3ADC-6E45-9D99-89DEC8FD1797}" presName="childText" presStyleLbl="conFgAcc1" presStyleIdx="3" presStyleCnt="6">
        <dgm:presLayoutVars>
          <dgm:bulletEnabled val="1"/>
        </dgm:presLayoutVars>
      </dgm:prSet>
      <dgm:spPr/>
    </dgm:pt>
    <dgm:pt modelId="{DCD0E24C-A2E5-BD41-87EC-619216E18D7F}" type="pres">
      <dgm:prSet presAssocID="{79B99C65-7CA9-734F-A523-183803549864}" presName="spaceBetweenRectangles" presStyleCnt="0"/>
      <dgm:spPr/>
    </dgm:pt>
    <dgm:pt modelId="{2C653DD6-BEE4-7644-9411-E229CB540849}" type="pres">
      <dgm:prSet presAssocID="{C3DD349C-D30B-9E41-A190-8D77E0250BA3}" presName="parentLin" presStyleCnt="0"/>
      <dgm:spPr/>
    </dgm:pt>
    <dgm:pt modelId="{A6797BBD-71E4-074E-992F-ABC56B4D6F02}" type="pres">
      <dgm:prSet presAssocID="{C3DD349C-D30B-9E41-A190-8D77E0250BA3}" presName="parentLeftMargin" presStyleLbl="node1" presStyleIdx="3" presStyleCnt="6"/>
      <dgm:spPr/>
      <dgm:t>
        <a:bodyPr/>
        <a:lstStyle/>
        <a:p>
          <a:endParaRPr lang="fr-FR"/>
        </a:p>
      </dgm:t>
    </dgm:pt>
    <dgm:pt modelId="{DCBB3818-3699-1542-BAA3-0128324F6E39}" type="pres">
      <dgm:prSet presAssocID="{C3DD349C-D30B-9E41-A190-8D77E0250BA3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78CCE6-D1C4-C746-AD98-E08A78631B54}" type="pres">
      <dgm:prSet presAssocID="{C3DD349C-D30B-9E41-A190-8D77E0250BA3}" presName="negativeSpace" presStyleCnt="0"/>
      <dgm:spPr/>
    </dgm:pt>
    <dgm:pt modelId="{0C0712AE-0F26-DF4D-8F74-A23579380BF5}" type="pres">
      <dgm:prSet presAssocID="{C3DD349C-D30B-9E41-A190-8D77E0250BA3}" presName="childText" presStyleLbl="conFgAcc1" presStyleIdx="4" presStyleCnt="6">
        <dgm:presLayoutVars>
          <dgm:bulletEnabled val="1"/>
        </dgm:presLayoutVars>
      </dgm:prSet>
      <dgm:spPr/>
    </dgm:pt>
    <dgm:pt modelId="{B1020F92-EA63-0940-BC94-1CCA1D7D330A}" type="pres">
      <dgm:prSet presAssocID="{DAEC21B8-3D2F-4540-970C-77343228A16F}" presName="spaceBetweenRectangles" presStyleCnt="0"/>
      <dgm:spPr/>
    </dgm:pt>
    <dgm:pt modelId="{D8B1475E-B3B3-4340-8D0B-CCC45922A682}" type="pres">
      <dgm:prSet presAssocID="{2C08CBF4-527F-4542-8ADC-999E2535F3B1}" presName="parentLin" presStyleCnt="0"/>
      <dgm:spPr/>
    </dgm:pt>
    <dgm:pt modelId="{778C6B77-2994-384B-9A25-052AD5173D4B}" type="pres">
      <dgm:prSet presAssocID="{2C08CBF4-527F-4542-8ADC-999E2535F3B1}" presName="parentLeftMargin" presStyleLbl="node1" presStyleIdx="4" presStyleCnt="6"/>
      <dgm:spPr/>
      <dgm:t>
        <a:bodyPr/>
        <a:lstStyle/>
        <a:p>
          <a:endParaRPr lang="fr-FR"/>
        </a:p>
      </dgm:t>
    </dgm:pt>
    <dgm:pt modelId="{D1DDE465-62D9-B94C-841E-B57C0FFBE787}" type="pres">
      <dgm:prSet presAssocID="{2C08CBF4-527F-4542-8ADC-999E2535F3B1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01F922-9E74-8A4A-92AB-4DBB3CB590DE}" type="pres">
      <dgm:prSet presAssocID="{2C08CBF4-527F-4542-8ADC-999E2535F3B1}" presName="negativeSpace" presStyleCnt="0"/>
      <dgm:spPr/>
    </dgm:pt>
    <dgm:pt modelId="{F43A419B-B279-FA41-9036-ACD21E8AC7DA}" type="pres">
      <dgm:prSet presAssocID="{2C08CBF4-527F-4542-8ADC-999E2535F3B1}" presName="childText" presStyleLbl="conFgAcc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08D6DB1-2F4B-B44C-B287-632A8152F8CC}" type="presOf" srcId="{FA906B86-3ADC-6E45-9D99-89DEC8FD1797}" destId="{BF8D29B2-7C63-E14B-8623-692FFC2C28E2}" srcOrd="1" destOrd="0" presId="urn:microsoft.com/office/officeart/2005/8/layout/list1"/>
    <dgm:cxn modelId="{1201AC4F-6208-E74B-8D83-37EAD508D8CD}" type="presOf" srcId="{2C08CBF4-527F-4542-8ADC-999E2535F3B1}" destId="{D1DDE465-62D9-B94C-841E-B57C0FFBE787}" srcOrd="1" destOrd="0" presId="urn:microsoft.com/office/officeart/2005/8/layout/list1"/>
    <dgm:cxn modelId="{8FD35EA8-9AAC-1E4B-868F-4BA6D11E075A}" srcId="{264E8957-8832-0745-B2BD-54413E481659}" destId="{29A776B9-DDB6-2B4E-B289-B28FE1A9EF78}" srcOrd="1" destOrd="0" parTransId="{DCD8EDAE-423C-5749-9EFE-FC51F33A8F61}" sibTransId="{EA80E1AC-BCE5-B345-B012-D8A0ACCFC971}"/>
    <dgm:cxn modelId="{75EF8FC8-FDDB-1A47-9E95-B9F76BD4A238}" type="presOf" srcId="{419361FA-CE33-634B-8855-6D95465225B4}" destId="{ADFD2C61-5DC7-1045-A56A-2EC72A2D672B}" srcOrd="0" destOrd="0" presId="urn:microsoft.com/office/officeart/2005/8/layout/list1"/>
    <dgm:cxn modelId="{92F06451-256E-0848-8C1C-A431E736FF35}" type="presOf" srcId="{27D94AB2-31D0-0A48-9363-A2C8C125754F}" destId="{F43A419B-B279-FA41-9036-ACD21E8AC7DA}" srcOrd="0" destOrd="1" presId="urn:microsoft.com/office/officeart/2005/8/layout/list1"/>
    <dgm:cxn modelId="{6CABD95E-939F-8E4A-BD43-562885BDE1E5}" srcId="{264E8957-8832-0745-B2BD-54413E481659}" destId="{BF0F4AE4-5808-4740-977A-9E80EF5954FA}" srcOrd="0" destOrd="0" parTransId="{71EB1A69-6C9D-3242-8969-AEB97CACA741}" sibTransId="{C8B3E2A4-C682-884C-9521-CF77500481A5}"/>
    <dgm:cxn modelId="{3684BD91-D5F3-174D-8B1C-9D453D230862}" type="presOf" srcId="{419361FA-CE33-634B-8855-6D95465225B4}" destId="{C9C989A6-A914-7240-B957-45814467C5AA}" srcOrd="1" destOrd="0" presId="urn:microsoft.com/office/officeart/2005/8/layout/list1"/>
    <dgm:cxn modelId="{0109346C-25FF-FF48-A770-D983F20C4C3D}" srcId="{264E8957-8832-0745-B2BD-54413E481659}" destId="{2C08CBF4-527F-4542-8ADC-999E2535F3B1}" srcOrd="5" destOrd="0" parTransId="{59017D93-72FA-064D-90ED-F3A3C10B8866}" sibTransId="{BD1891E7-7C57-954B-B30F-EEF8D0F82F55}"/>
    <dgm:cxn modelId="{D164A3FC-ACCA-F644-B138-AF53FD2960C7}" type="presOf" srcId="{264E8957-8832-0745-B2BD-54413E481659}" destId="{DDD1571E-F20F-1342-9FD1-E22A67004AF1}" srcOrd="0" destOrd="0" presId="urn:microsoft.com/office/officeart/2005/8/layout/list1"/>
    <dgm:cxn modelId="{42C10B6F-25EF-D34C-A9E6-FFEEF7F9DDC8}" type="presOf" srcId="{29A776B9-DDB6-2B4E-B289-B28FE1A9EF78}" destId="{763C9598-1361-8848-BF47-06B189E4D605}" srcOrd="0" destOrd="0" presId="urn:microsoft.com/office/officeart/2005/8/layout/list1"/>
    <dgm:cxn modelId="{BE825C87-87C5-6B41-8976-E9659BB3F4CF}" type="presOf" srcId="{FA906B86-3ADC-6E45-9D99-89DEC8FD1797}" destId="{950C70D3-065B-7546-8927-2F1B1FEF9BD3}" srcOrd="0" destOrd="0" presId="urn:microsoft.com/office/officeart/2005/8/layout/list1"/>
    <dgm:cxn modelId="{C8F46497-09FB-654B-BB77-3227B1B6B319}" type="presOf" srcId="{BF0F4AE4-5808-4740-977A-9E80EF5954FA}" destId="{32C39FF3-4FB7-C141-8F5D-A52EBC2BCEB1}" srcOrd="1" destOrd="0" presId="urn:microsoft.com/office/officeart/2005/8/layout/list1"/>
    <dgm:cxn modelId="{65EA78EC-7D68-9D45-98BA-2E04A11658F0}" type="presOf" srcId="{29A776B9-DDB6-2B4E-B289-B28FE1A9EF78}" destId="{31372C37-F2B5-E84E-BF9B-CC5837F3E22C}" srcOrd="1" destOrd="0" presId="urn:microsoft.com/office/officeart/2005/8/layout/list1"/>
    <dgm:cxn modelId="{BE312650-2D56-9943-A4B8-7F0DAFDE902D}" type="presOf" srcId="{BF0F4AE4-5808-4740-977A-9E80EF5954FA}" destId="{74421408-629E-7E4E-A974-3901E38BF780}" srcOrd="0" destOrd="0" presId="urn:microsoft.com/office/officeart/2005/8/layout/list1"/>
    <dgm:cxn modelId="{7B6DD563-D22E-8945-9BEE-C59E80AA41D9}" type="presOf" srcId="{C3DD349C-D30B-9E41-A190-8D77E0250BA3}" destId="{DCBB3818-3699-1542-BAA3-0128324F6E39}" srcOrd="1" destOrd="0" presId="urn:microsoft.com/office/officeart/2005/8/layout/list1"/>
    <dgm:cxn modelId="{661DD39B-CA76-E14E-A152-D32C907FC0DC}" srcId="{2C08CBF4-527F-4542-8ADC-999E2535F3B1}" destId="{27D94AB2-31D0-0A48-9363-A2C8C125754F}" srcOrd="1" destOrd="0" parTransId="{CEB26A8F-7595-FB45-A457-142FF8718A65}" sibTransId="{65135D8A-3D97-CE48-8163-0886A9F8E02D}"/>
    <dgm:cxn modelId="{BE297582-5314-2848-86E9-001BD272969F}" srcId="{2C08CBF4-527F-4542-8ADC-999E2535F3B1}" destId="{9A489800-000B-8B40-B9D1-86FD403EB4C0}" srcOrd="0" destOrd="0" parTransId="{42948BFF-33ED-DC45-9C71-DF04C7948BAD}" sibTransId="{1ECEA8F0-1ABE-0744-9873-4A89B4923028}"/>
    <dgm:cxn modelId="{3550B1C8-E581-F546-8615-BDABB459B9B9}" type="presOf" srcId="{C3DD349C-D30B-9E41-A190-8D77E0250BA3}" destId="{A6797BBD-71E4-074E-992F-ABC56B4D6F02}" srcOrd="0" destOrd="0" presId="urn:microsoft.com/office/officeart/2005/8/layout/list1"/>
    <dgm:cxn modelId="{D18106D0-0A30-8844-8180-25DBBE7621BC}" srcId="{264E8957-8832-0745-B2BD-54413E481659}" destId="{C3DD349C-D30B-9E41-A190-8D77E0250BA3}" srcOrd="4" destOrd="0" parTransId="{90BE670D-8C19-7148-B605-C7B4D7B83144}" sibTransId="{DAEC21B8-3D2F-4540-970C-77343228A16F}"/>
    <dgm:cxn modelId="{524B5BB4-3E49-984E-B7F1-6AE750C42688}" type="presOf" srcId="{2C08CBF4-527F-4542-8ADC-999E2535F3B1}" destId="{778C6B77-2994-384B-9A25-052AD5173D4B}" srcOrd="0" destOrd="0" presId="urn:microsoft.com/office/officeart/2005/8/layout/list1"/>
    <dgm:cxn modelId="{83C698A8-E69F-FA4B-A323-46FE498B82A3}" srcId="{264E8957-8832-0745-B2BD-54413E481659}" destId="{419361FA-CE33-634B-8855-6D95465225B4}" srcOrd="2" destOrd="0" parTransId="{76E6B9D0-906D-8346-B956-5724EF200271}" sibTransId="{00E21D22-1BEB-4244-867F-59D7D363ABBC}"/>
    <dgm:cxn modelId="{8446B82D-FC3D-6042-BF8C-14A14064F677}" srcId="{264E8957-8832-0745-B2BD-54413E481659}" destId="{FA906B86-3ADC-6E45-9D99-89DEC8FD1797}" srcOrd="3" destOrd="0" parTransId="{D17E8519-2174-2347-B0B2-EF8B358A1FCB}" sibTransId="{79B99C65-7CA9-734F-A523-183803549864}"/>
    <dgm:cxn modelId="{7DE1093D-978C-8E4E-92C3-B7D6F75F9FC5}" type="presOf" srcId="{9A489800-000B-8B40-B9D1-86FD403EB4C0}" destId="{F43A419B-B279-FA41-9036-ACD21E8AC7DA}" srcOrd="0" destOrd="0" presId="urn:microsoft.com/office/officeart/2005/8/layout/list1"/>
    <dgm:cxn modelId="{07BF7BA3-405E-0B44-937F-448ECEA0ED56}" type="presParOf" srcId="{DDD1571E-F20F-1342-9FD1-E22A67004AF1}" destId="{BD0C4132-283E-7140-9CD6-92ABF52228BF}" srcOrd="0" destOrd="0" presId="urn:microsoft.com/office/officeart/2005/8/layout/list1"/>
    <dgm:cxn modelId="{90F20062-3F8C-9446-9711-68852B488F74}" type="presParOf" srcId="{BD0C4132-283E-7140-9CD6-92ABF52228BF}" destId="{74421408-629E-7E4E-A974-3901E38BF780}" srcOrd="0" destOrd="0" presId="urn:microsoft.com/office/officeart/2005/8/layout/list1"/>
    <dgm:cxn modelId="{2C89010A-AFAC-1241-B906-59157CD1817C}" type="presParOf" srcId="{BD0C4132-283E-7140-9CD6-92ABF52228BF}" destId="{32C39FF3-4FB7-C141-8F5D-A52EBC2BCEB1}" srcOrd="1" destOrd="0" presId="urn:microsoft.com/office/officeart/2005/8/layout/list1"/>
    <dgm:cxn modelId="{2FBA65FF-8A10-8E43-A934-CD23338E7797}" type="presParOf" srcId="{DDD1571E-F20F-1342-9FD1-E22A67004AF1}" destId="{FF4C5EB3-A037-C444-8D01-C7BA8DB893F2}" srcOrd="1" destOrd="0" presId="urn:microsoft.com/office/officeart/2005/8/layout/list1"/>
    <dgm:cxn modelId="{A509FB3F-457A-8148-910C-906BE80E7C12}" type="presParOf" srcId="{DDD1571E-F20F-1342-9FD1-E22A67004AF1}" destId="{029A5E78-68C2-5442-82A8-73548773C172}" srcOrd="2" destOrd="0" presId="urn:microsoft.com/office/officeart/2005/8/layout/list1"/>
    <dgm:cxn modelId="{F7CE7430-E3D0-D948-A41A-3E5F19714850}" type="presParOf" srcId="{DDD1571E-F20F-1342-9FD1-E22A67004AF1}" destId="{9D2757BE-8A01-904D-A7C0-0A54984F2BEA}" srcOrd="3" destOrd="0" presId="urn:microsoft.com/office/officeart/2005/8/layout/list1"/>
    <dgm:cxn modelId="{6E50D7F9-D278-A340-A3D9-016D6AD77503}" type="presParOf" srcId="{DDD1571E-F20F-1342-9FD1-E22A67004AF1}" destId="{DBD1C69F-A997-554B-AAA0-AD0C9FF76AE9}" srcOrd="4" destOrd="0" presId="urn:microsoft.com/office/officeart/2005/8/layout/list1"/>
    <dgm:cxn modelId="{D6015BFC-D556-E54C-8587-12C3DCA29D7B}" type="presParOf" srcId="{DBD1C69F-A997-554B-AAA0-AD0C9FF76AE9}" destId="{763C9598-1361-8848-BF47-06B189E4D605}" srcOrd="0" destOrd="0" presId="urn:microsoft.com/office/officeart/2005/8/layout/list1"/>
    <dgm:cxn modelId="{216FDEF9-66EF-6D4E-9BE8-DCFDA04B4C16}" type="presParOf" srcId="{DBD1C69F-A997-554B-AAA0-AD0C9FF76AE9}" destId="{31372C37-F2B5-E84E-BF9B-CC5837F3E22C}" srcOrd="1" destOrd="0" presId="urn:microsoft.com/office/officeart/2005/8/layout/list1"/>
    <dgm:cxn modelId="{E6A16918-329E-974A-86F8-7E856233BD07}" type="presParOf" srcId="{DDD1571E-F20F-1342-9FD1-E22A67004AF1}" destId="{4E0DC637-4D74-C545-B225-A069E2E4C082}" srcOrd="5" destOrd="0" presId="urn:microsoft.com/office/officeart/2005/8/layout/list1"/>
    <dgm:cxn modelId="{7647B560-EF4B-BD40-B699-6D32F9CF68B3}" type="presParOf" srcId="{DDD1571E-F20F-1342-9FD1-E22A67004AF1}" destId="{FB457588-CC98-444C-8F44-BB183765A91A}" srcOrd="6" destOrd="0" presId="urn:microsoft.com/office/officeart/2005/8/layout/list1"/>
    <dgm:cxn modelId="{21D2F2CF-E6B6-8B4E-A8E7-8FDB42906BA9}" type="presParOf" srcId="{DDD1571E-F20F-1342-9FD1-E22A67004AF1}" destId="{4C5281B7-5D07-AE48-81FD-978657B91D43}" srcOrd="7" destOrd="0" presId="urn:microsoft.com/office/officeart/2005/8/layout/list1"/>
    <dgm:cxn modelId="{71891B0C-6518-3441-AA8B-4B4317F9D5AD}" type="presParOf" srcId="{DDD1571E-F20F-1342-9FD1-E22A67004AF1}" destId="{8F7E90B9-5CFA-C740-A902-3E6B5345143A}" srcOrd="8" destOrd="0" presId="urn:microsoft.com/office/officeart/2005/8/layout/list1"/>
    <dgm:cxn modelId="{E50D2512-BD53-8240-B614-CEC81DC9AC6B}" type="presParOf" srcId="{8F7E90B9-5CFA-C740-A902-3E6B5345143A}" destId="{ADFD2C61-5DC7-1045-A56A-2EC72A2D672B}" srcOrd="0" destOrd="0" presId="urn:microsoft.com/office/officeart/2005/8/layout/list1"/>
    <dgm:cxn modelId="{08636FC8-DCEF-BA4C-8BD6-A7E86E43A1DF}" type="presParOf" srcId="{8F7E90B9-5CFA-C740-A902-3E6B5345143A}" destId="{C9C989A6-A914-7240-B957-45814467C5AA}" srcOrd="1" destOrd="0" presId="urn:microsoft.com/office/officeart/2005/8/layout/list1"/>
    <dgm:cxn modelId="{2C96742F-C9F4-2B4B-B730-1756B8B07347}" type="presParOf" srcId="{DDD1571E-F20F-1342-9FD1-E22A67004AF1}" destId="{5EA3835C-4BB0-1543-8F35-812831DFE3C0}" srcOrd="9" destOrd="0" presId="urn:microsoft.com/office/officeart/2005/8/layout/list1"/>
    <dgm:cxn modelId="{D34AC509-0A04-E84E-9566-C0665E32804D}" type="presParOf" srcId="{DDD1571E-F20F-1342-9FD1-E22A67004AF1}" destId="{DD8B3745-C213-B845-9C37-824C24B39C7E}" srcOrd="10" destOrd="0" presId="urn:microsoft.com/office/officeart/2005/8/layout/list1"/>
    <dgm:cxn modelId="{7DD14094-7C45-AB45-996C-83377A2CBBFC}" type="presParOf" srcId="{DDD1571E-F20F-1342-9FD1-E22A67004AF1}" destId="{8A81499B-6CB1-8D43-BCEE-F0B15573A864}" srcOrd="11" destOrd="0" presId="urn:microsoft.com/office/officeart/2005/8/layout/list1"/>
    <dgm:cxn modelId="{2ACA60F9-75DA-3849-B013-9B79C81F0AC0}" type="presParOf" srcId="{DDD1571E-F20F-1342-9FD1-E22A67004AF1}" destId="{712F8181-BDB4-074B-921B-BA37F58A082F}" srcOrd="12" destOrd="0" presId="urn:microsoft.com/office/officeart/2005/8/layout/list1"/>
    <dgm:cxn modelId="{9F046EF6-2F82-204C-9B59-A68B85EEF098}" type="presParOf" srcId="{712F8181-BDB4-074B-921B-BA37F58A082F}" destId="{950C70D3-065B-7546-8927-2F1B1FEF9BD3}" srcOrd="0" destOrd="0" presId="urn:microsoft.com/office/officeart/2005/8/layout/list1"/>
    <dgm:cxn modelId="{1C6076AB-3FC5-DD44-A5F8-E800778277D2}" type="presParOf" srcId="{712F8181-BDB4-074B-921B-BA37F58A082F}" destId="{BF8D29B2-7C63-E14B-8623-692FFC2C28E2}" srcOrd="1" destOrd="0" presId="urn:microsoft.com/office/officeart/2005/8/layout/list1"/>
    <dgm:cxn modelId="{3E08E077-EB85-834E-8314-CDF9D468793D}" type="presParOf" srcId="{DDD1571E-F20F-1342-9FD1-E22A67004AF1}" destId="{83A46288-094F-9043-B491-0E1A21F23EE0}" srcOrd="13" destOrd="0" presId="urn:microsoft.com/office/officeart/2005/8/layout/list1"/>
    <dgm:cxn modelId="{54B49213-DC30-F34A-86FA-C479D3ACAC5B}" type="presParOf" srcId="{DDD1571E-F20F-1342-9FD1-E22A67004AF1}" destId="{03102E58-0D61-BE45-A40B-8FB1751AD638}" srcOrd="14" destOrd="0" presId="urn:microsoft.com/office/officeart/2005/8/layout/list1"/>
    <dgm:cxn modelId="{4EBA8FCA-DB77-CA4F-B604-13FDAC97ABC6}" type="presParOf" srcId="{DDD1571E-F20F-1342-9FD1-E22A67004AF1}" destId="{DCD0E24C-A2E5-BD41-87EC-619216E18D7F}" srcOrd="15" destOrd="0" presId="urn:microsoft.com/office/officeart/2005/8/layout/list1"/>
    <dgm:cxn modelId="{BFEA5B75-BFC0-0C43-8914-34A23AECC2F7}" type="presParOf" srcId="{DDD1571E-F20F-1342-9FD1-E22A67004AF1}" destId="{2C653DD6-BEE4-7644-9411-E229CB540849}" srcOrd="16" destOrd="0" presId="urn:microsoft.com/office/officeart/2005/8/layout/list1"/>
    <dgm:cxn modelId="{4C809E84-BD4A-714C-92D6-B80DDC94B7D1}" type="presParOf" srcId="{2C653DD6-BEE4-7644-9411-E229CB540849}" destId="{A6797BBD-71E4-074E-992F-ABC56B4D6F02}" srcOrd="0" destOrd="0" presId="urn:microsoft.com/office/officeart/2005/8/layout/list1"/>
    <dgm:cxn modelId="{1807C9FC-D1E9-2347-B3B5-960C2897D9FA}" type="presParOf" srcId="{2C653DD6-BEE4-7644-9411-E229CB540849}" destId="{DCBB3818-3699-1542-BAA3-0128324F6E39}" srcOrd="1" destOrd="0" presId="urn:microsoft.com/office/officeart/2005/8/layout/list1"/>
    <dgm:cxn modelId="{008609EB-468F-964A-983D-188F2D435A0C}" type="presParOf" srcId="{DDD1571E-F20F-1342-9FD1-E22A67004AF1}" destId="{6D78CCE6-D1C4-C746-AD98-E08A78631B54}" srcOrd="17" destOrd="0" presId="urn:microsoft.com/office/officeart/2005/8/layout/list1"/>
    <dgm:cxn modelId="{AE06034F-70BC-BD4E-BD4E-C4472EADC126}" type="presParOf" srcId="{DDD1571E-F20F-1342-9FD1-E22A67004AF1}" destId="{0C0712AE-0F26-DF4D-8F74-A23579380BF5}" srcOrd="18" destOrd="0" presId="urn:microsoft.com/office/officeart/2005/8/layout/list1"/>
    <dgm:cxn modelId="{CD2F35D4-A015-E34E-BB79-0A97F45A6590}" type="presParOf" srcId="{DDD1571E-F20F-1342-9FD1-E22A67004AF1}" destId="{B1020F92-EA63-0940-BC94-1CCA1D7D330A}" srcOrd="19" destOrd="0" presId="urn:microsoft.com/office/officeart/2005/8/layout/list1"/>
    <dgm:cxn modelId="{70E4C81D-71B7-A146-B78B-3A3EEEF4E510}" type="presParOf" srcId="{DDD1571E-F20F-1342-9FD1-E22A67004AF1}" destId="{D8B1475E-B3B3-4340-8D0B-CCC45922A682}" srcOrd="20" destOrd="0" presId="urn:microsoft.com/office/officeart/2005/8/layout/list1"/>
    <dgm:cxn modelId="{21D50379-B239-E247-9A2E-5EBE7E51557A}" type="presParOf" srcId="{D8B1475E-B3B3-4340-8D0B-CCC45922A682}" destId="{778C6B77-2994-384B-9A25-052AD5173D4B}" srcOrd="0" destOrd="0" presId="urn:microsoft.com/office/officeart/2005/8/layout/list1"/>
    <dgm:cxn modelId="{12AE6656-FA1C-6449-B239-25D97065D855}" type="presParOf" srcId="{D8B1475E-B3B3-4340-8D0B-CCC45922A682}" destId="{D1DDE465-62D9-B94C-841E-B57C0FFBE787}" srcOrd="1" destOrd="0" presId="urn:microsoft.com/office/officeart/2005/8/layout/list1"/>
    <dgm:cxn modelId="{F63081B0-223F-FB4E-ADC5-EE4A8737F63E}" type="presParOf" srcId="{DDD1571E-F20F-1342-9FD1-E22A67004AF1}" destId="{E801F922-9E74-8A4A-92AB-4DBB3CB590DE}" srcOrd="21" destOrd="0" presId="urn:microsoft.com/office/officeart/2005/8/layout/list1"/>
    <dgm:cxn modelId="{7DBFD8B2-DE02-6E42-9911-BF6891C6F20D}" type="presParOf" srcId="{DDD1571E-F20F-1342-9FD1-E22A67004AF1}" destId="{F43A419B-B279-FA41-9036-ACD21E8AC7D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90F40A-D684-1447-A8F6-C7983086F604}" type="doc">
      <dgm:prSet loTypeId="urn:microsoft.com/office/officeart/2005/8/layout/chevron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8F536D1B-FB39-4E47-A484-0BBB17E0AFD1}">
      <dgm:prSet phldrT="[Texte]"/>
      <dgm:spPr/>
      <dgm:t>
        <a:bodyPr/>
        <a:lstStyle/>
        <a:p>
          <a:r>
            <a:rPr lang="fr-FR" dirty="0" smtClean="0"/>
            <a:t>2000</a:t>
          </a:r>
          <a:endParaRPr lang="fr-FR" dirty="0"/>
        </a:p>
      </dgm:t>
    </dgm:pt>
    <dgm:pt modelId="{6BDBF115-BFCB-9046-BE6D-A0A98258EC38}" type="parTrans" cxnId="{1DC8AF7B-29E2-B641-AFA1-08551CA04398}">
      <dgm:prSet/>
      <dgm:spPr/>
      <dgm:t>
        <a:bodyPr/>
        <a:lstStyle/>
        <a:p>
          <a:endParaRPr lang="fr-FR"/>
        </a:p>
      </dgm:t>
    </dgm:pt>
    <dgm:pt modelId="{E572FA25-655B-3841-9F8D-FBA48292ED4A}" type="sibTrans" cxnId="{1DC8AF7B-29E2-B641-AFA1-08551CA04398}">
      <dgm:prSet/>
      <dgm:spPr/>
      <dgm:t>
        <a:bodyPr/>
        <a:lstStyle/>
        <a:p>
          <a:endParaRPr lang="fr-FR"/>
        </a:p>
      </dgm:t>
    </dgm:pt>
    <dgm:pt modelId="{E0222D87-1E90-2548-BA43-DA8DC6ECA485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Portail Liferay Open source</a:t>
          </a:r>
          <a:endParaRPr lang="fr-FR" dirty="0"/>
        </a:p>
      </dgm:t>
    </dgm:pt>
    <dgm:pt modelId="{0A9C6F87-4A56-E245-8DF3-E7D137EA53DD}" type="parTrans" cxnId="{174F91A4-1435-1F48-AF33-9B2F16558F1E}">
      <dgm:prSet/>
      <dgm:spPr/>
      <dgm:t>
        <a:bodyPr/>
        <a:lstStyle/>
        <a:p>
          <a:endParaRPr lang="fr-FR"/>
        </a:p>
      </dgm:t>
    </dgm:pt>
    <dgm:pt modelId="{D2A0C961-6BAE-0C44-A0A7-D3BA633EB476}" type="sibTrans" cxnId="{174F91A4-1435-1F48-AF33-9B2F16558F1E}">
      <dgm:prSet/>
      <dgm:spPr/>
      <dgm:t>
        <a:bodyPr/>
        <a:lstStyle/>
        <a:p>
          <a:endParaRPr lang="fr-FR"/>
        </a:p>
      </dgm:t>
    </dgm:pt>
    <dgm:pt modelId="{5CC7E637-258E-C342-BF05-DC6E82F272BA}">
      <dgm:prSet phldrT="[Texte]"/>
      <dgm:spPr/>
      <dgm:t>
        <a:bodyPr/>
        <a:lstStyle/>
        <a:p>
          <a:r>
            <a:rPr lang="fr-FR" dirty="0" smtClean="0"/>
            <a:t>Création par Bryan Cheung</a:t>
          </a:r>
          <a:endParaRPr lang="fr-FR" dirty="0"/>
        </a:p>
      </dgm:t>
    </dgm:pt>
    <dgm:pt modelId="{BF9DC28F-4B5E-1748-87C1-41550D270FA1}" type="parTrans" cxnId="{DFE8EE5E-EBFF-4741-BBDB-5326F0F4D460}">
      <dgm:prSet/>
      <dgm:spPr/>
      <dgm:t>
        <a:bodyPr/>
        <a:lstStyle/>
        <a:p>
          <a:endParaRPr lang="fr-FR"/>
        </a:p>
      </dgm:t>
    </dgm:pt>
    <dgm:pt modelId="{4FC0F908-F984-4145-8556-C3447036E7C7}" type="sibTrans" cxnId="{DFE8EE5E-EBFF-4741-BBDB-5326F0F4D460}">
      <dgm:prSet/>
      <dgm:spPr/>
      <dgm:t>
        <a:bodyPr/>
        <a:lstStyle/>
        <a:p>
          <a:endParaRPr lang="fr-FR"/>
        </a:p>
      </dgm:t>
    </dgm:pt>
    <dgm:pt modelId="{507CC48A-5818-3A41-A08C-FDC0A5F95A17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2004 </a:t>
          </a:r>
          <a:endParaRPr lang="fr-FR" dirty="0"/>
        </a:p>
      </dgm:t>
    </dgm:pt>
    <dgm:pt modelId="{2A4D6AF5-A78E-4A44-9092-06D1C8D0C952}" type="parTrans" cxnId="{67DFCA62-0414-BA4D-9009-8BCDEC81ED02}">
      <dgm:prSet/>
      <dgm:spPr/>
      <dgm:t>
        <a:bodyPr/>
        <a:lstStyle/>
        <a:p>
          <a:endParaRPr lang="fr-FR"/>
        </a:p>
      </dgm:t>
    </dgm:pt>
    <dgm:pt modelId="{334FE5C4-CD4D-AF4C-B22E-47E72E1E0FAA}" type="sibTrans" cxnId="{67DFCA62-0414-BA4D-9009-8BCDEC81ED02}">
      <dgm:prSet/>
      <dgm:spPr/>
      <dgm:t>
        <a:bodyPr/>
        <a:lstStyle/>
        <a:p>
          <a:endParaRPr lang="fr-FR"/>
        </a:p>
      </dgm:t>
    </dgm:pt>
    <dgm:pt modelId="{CCC90386-951E-9942-B21C-A8ACF00A3C5B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Liferay Inc propose une version entreprise avec support</a:t>
          </a:r>
          <a:endParaRPr lang="fr-FR" dirty="0"/>
        </a:p>
      </dgm:t>
    </dgm:pt>
    <dgm:pt modelId="{0F158003-69E6-AC44-8546-4E78B56C9687}" type="parTrans" cxnId="{080501E3-A8F2-904C-BF71-956772670FC7}">
      <dgm:prSet/>
      <dgm:spPr/>
      <dgm:t>
        <a:bodyPr/>
        <a:lstStyle/>
        <a:p>
          <a:endParaRPr lang="fr-FR"/>
        </a:p>
      </dgm:t>
    </dgm:pt>
    <dgm:pt modelId="{82202058-936D-5741-B1E3-9F7D87DAB368}" type="sibTrans" cxnId="{080501E3-A8F2-904C-BF71-956772670FC7}">
      <dgm:prSet/>
      <dgm:spPr/>
      <dgm:t>
        <a:bodyPr/>
        <a:lstStyle/>
        <a:p>
          <a:endParaRPr lang="fr-FR"/>
        </a:p>
      </dgm:t>
    </dgm:pt>
    <dgm:pt modelId="{1DD5A851-4B7D-5E4F-9612-4CA7B3C67EAF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2010 </a:t>
          </a:r>
          <a:endParaRPr lang="fr-FR" dirty="0"/>
        </a:p>
      </dgm:t>
    </dgm:pt>
    <dgm:pt modelId="{1A666721-B828-0B42-8CE2-74664C2045FC}" type="parTrans" cxnId="{53E67F8D-D378-5C46-8BB7-FE876B615429}">
      <dgm:prSet/>
      <dgm:spPr/>
      <dgm:t>
        <a:bodyPr/>
        <a:lstStyle/>
        <a:p>
          <a:endParaRPr lang="fr-FR"/>
        </a:p>
      </dgm:t>
    </dgm:pt>
    <dgm:pt modelId="{2AD7CADC-ADED-F24D-BFAB-CF6D2DE1E2B7}" type="sibTrans" cxnId="{53E67F8D-D378-5C46-8BB7-FE876B615429}">
      <dgm:prSet/>
      <dgm:spPr/>
      <dgm:t>
        <a:bodyPr/>
        <a:lstStyle/>
        <a:p>
          <a:endParaRPr lang="fr-FR"/>
        </a:p>
      </dgm:t>
    </dgm:pt>
    <dgm:pt modelId="{A181D445-6A37-A147-93C3-821FB0DC4A67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Liferay 6.0 &amp; Liferay Social Office Released</a:t>
          </a:r>
          <a:endParaRPr lang="fr-FR" dirty="0"/>
        </a:p>
      </dgm:t>
    </dgm:pt>
    <dgm:pt modelId="{0E2E16BB-F64A-704A-A76D-CCAFE5EF652A}" type="parTrans" cxnId="{DCDCC3C9-CCB9-4F40-9868-1ACEED9CF0D2}">
      <dgm:prSet/>
      <dgm:spPr/>
      <dgm:t>
        <a:bodyPr/>
        <a:lstStyle/>
        <a:p>
          <a:endParaRPr lang="fr-FR"/>
        </a:p>
      </dgm:t>
    </dgm:pt>
    <dgm:pt modelId="{AB04ED10-472D-7F43-BEB2-442025F88A70}" type="sibTrans" cxnId="{DCDCC3C9-CCB9-4F40-9868-1ACEED9CF0D2}">
      <dgm:prSet/>
      <dgm:spPr/>
      <dgm:t>
        <a:bodyPr/>
        <a:lstStyle/>
        <a:p>
          <a:endParaRPr lang="fr-FR"/>
        </a:p>
      </dgm:t>
    </dgm:pt>
    <dgm:pt modelId="{B0893B33-8D00-794F-A1EA-94F7D66C7DA5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Social Office : plateforme Liferay pour des espaces collaboratifs et sociaux pour les intranets (microblogs, tâches …).</a:t>
          </a:r>
          <a:endParaRPr lang="fr-FR" dirty="0"/>
        </a:p>
      </dgm:t>
    </dgm:pt>
    <dgm:pt modelId="{C985F7D1-41E6-1041-A28F-B1260F56629B}" type="parTrans" cxnId="{1234771A-E2CD-E447-913E-C29D282ABA67}">
      <dgm:prSet/>
      <dgm:spPr/>
      <dgm:t>
        <a:bodyPr/>
        <a:lstStyle/>
        <a:p>
          <a:endParaRPr lang="fr-FR"/>
        </a:p>
      </dgm:t>
    </dgm:pt>
    <dgm:pt modelId="{AC72B2F6-0808-C74E-8569-519EE0B1D2AC}" type="sibTrans" cxnId="{1234771A-E2CD-E447-913E-C29D282ABA67}">
      <dgm:prSet/>
      <dgm:spPr/>
      <dgm:t>
        <a:bodyPr/>
        <a:lstStyle/>
        <a:p>
          <a:endParaRPr lang="fr-FR"/>
        </a:p>
      </dgm:t>
    </dgm:pt>
    <dgm:pt modelId="{A1D324EA-C99B-7647-A4B2-FE0D41CFC309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2013</a:t>
          </a:r>
          <a:endParaRPr lang="fr-FR" dirty="0"/>
        </a:p>
      </dgm:t>
    </dgm:pt>
    <dgm:pt modelId="{7D8CB4E4-D1C8-8A49-8E21-520178CEA3FE}" type="parTrans" cxnId="{B2C0D9EE-FB27-644C-9166-162D18E2855D}">
      <dgm:prSet/>
      <dgm:spPr/>
      <dgm:t>
        <a:bodyPr/>
        <a:lstStyle/>
        <a:p>
          <a:endParaRPr lang="fr-FR"/>
        </a:p>
      </dgm:t>
    </dgm:pt>
    <dgm:pt modelId="{DBEF0BB5-EC14-6444-9F96-17E43F483BC8}" type="sibTrans" cxnId="{B2C0D9EE-FB27-644C-9166-162D18E2855D}">
      <dgm:prSet/>
      <dgm:spPr/>
      <dgm:t>
        <a:bodyPr/>
        <a:lstStyle/>
        <a:p>
          <a:endParaRPr lang="fr-FR"/>
        </a:p>
      </dgm:t>
    </dgm:pt>
    <dgm:pt modelId="{3FC1725F-B7F3-EF4D-8CC1-3E83F7298CC9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2011</a:t>
          </a:r>
          <a:endParaRPr lang="fr-FR" dirty="0"/>
        </a:p>
      </dgm:t>
    </dgm:pt>
    <dgm:pt modelId="{39AC3F28-7EA2-9E46-A203-C2F52FAEB587}" type="parTrans" cxnId="{BBE45D0A-F46E-9C41-8CB8-2E42F95CBB37}">
      <dgm:prSet/>
      <dgm:spPr/>
      <dgm:t>
        <a:bodyPr/>
        <a:lstStyle/>
        <a:p>
          <a:endParaRPr lang="fr-FR"/>
        </a:p>
      </dgm:t>
    </dgm:pt>
    <dgm:pt modelId="{824DEB94-5F6F-E44E-B246-E4102FC7F01C}" type="sibTrans" cxnId="{BBE45D0A-F46E-9C41-8CB8-2E42F95CBB37}">
      <dgm:prSet/>
      <dgm:spPr/>
      <dgm:t>
        <a:bodyPr/>
        <a:lstStyle/>
        <a:p>
          <a:endParaRPr lang="fr-FR"/>
        </a:p>
      </dgm:t>
    </dgm:pt>
    <dgm:pt modelId="{E47F7648-F03A-1942-8DA5-95621D47B254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Liferay 6.1 Released</a:t>
          </a:r>
          <a:endParaRPr lang="fr-FR" dirty="0"/>
        </a:p>
      </dgm:t>
    </dgm:pt>
    <dgm:pt modelId="{05527376-484C-F149-8577-62D4D91E8A02}" type="parTrans" cxnId="{E1EC9447-CF7D-3A4D-9023-9510784191BE}">
      <dgm:prSet/>
      <dgm:spPr/>
      <dgm:t>
        <a:bodyPr/>
        <a:lstStyle/>
        <a:p>
          <a:endParaRPr lang="fr-FR"/>
        </a:p>
      </dgm:t>
    </dgm:pt>
    <dgm:pt modelId="{4DC2BF29-C9B4-1141-A624-46EEC8FF18D4}" type="sibTrans" cxnId="{E1EC9447-CF7D-3A4D-9023-9510784191BE}">
      <dgm:prSet/>
      <dgm:spPr/>
      <dgm:t>
        <a:bodyPr/>
        <a:lstStyle/>
        <a:p>
          <a:endParaRPr lang="fr-FR"/>
        </a:p>
      </dgm:t>
    </dgm:pt>
    <dgm:pt modelId="{BBE7994B-68D0-0E41-991C-FC02D957EB1F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Liferay 6.2 Released</a:t>
          </a:r>
          <a:endParaRPr lang="fr-FR" dirty="0"/>
        </a:p>
      </dgm:t>
    </dgm:pt>
    <dgm:pt modelId="{97E797FD-E31B-104E-8605-C0149E393D56}" type="parTrans" cxnId="{4A165585-E536-E641-B620-5CB338892998}">
      <dgm:prSet/>
      <dgm:spPr/>
      <dgm:t>
        <a:bodyPr/>
        <a:lstStyle/>
        <a:p>
          <a:endParaRPr lang="fr-FR"/>
        </a:p>
      </dgm:t>
    </dgm:pt>
    <dgm:pt modelId="{1F6686B5-BE72-094D-B7FB-56D0A4001EAF}" type="sibTrans" cxnId="{4A165585-E536-E641-B620-5CB338892998}">
      <dgm:prSet/>
      <dgm:spPr/>
      <dgm:t>
        <a:bodyPr/>
        <a:lstStyle/>
        <a:p>
          <a:endParaRPr lang="fr-FR"/>
        </a:p>
      </dgm:t>
    </dgm:pt>
    <dgm:pt modelId="{A023B07F-D2AA-5B47-828D-30B4F94D780F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Amélioration de l’expérience utilisateur</a:t>
          </a:r>
          <a:endParaRPr lang="fr-FR" dirty="0"/>
        </a:p>
      </dgm:t>
    </dgm:pt>
    <dgm:pt modelId="{54659F45-371C-944E-8A7D-E17F280B5D25}" type="parTrans" cxnId="{A3852C67-F461-9640-AA1A-A7D138E2DF3F}">
      <dgm:prSet/>
      <dgm:spPr/>
      <dgm:t>
        <a:bodyPr/>
        <a:lstStyle/>
        <a:p>
          <a:endParaRPr lang="fr-FR"/>
        </a:p>
      </dgm:t>
    </dgm:pt>
    <dgm:pt modelId="{359BCA6C-A461-D444-B6ED-9CD274C76EB5}" type="sibTrans" cxnId="{A3852C67-F461-9640-AA1A-A7D138E2DF3F}">
      <dgm:prSet/>
      <dgm:spPr/>
      <dgm:t>
        <a:bodyPr/>
        <a:lstStyle/>
        <a:p>
          <a:endParaRPr lang="fr-FR"/>
        </a:p>
      </dgm:t>
    </dgm:pt>
    <dgm:pt modelId="{F243D4D3-D97E-684D-9704-FEA954DF61FD}">
      <dgm:prSet/>
      <dgm:spPr/>
      <dgm:t>
        <a:bodyPr/>
        <a:lstStyle/>
        <a:p>
          <a:r>
            <a:rPr lang="fr-FR" dirty="0" smtClean="0"/>
            <a:t>Ajout du responsive</a:t>
          </a:r>
          <a:endParaRPr lang="fr-FR" dirty="0"/>
        </a:p>
      </dgm:t>
    </dgm:pt>
    <dgm:pt modelId="{C2FDA5BB-1210-8F42-9EB5-1E071960CF3D}" type="parTrans" cxnId="{2A4FE294-BC2C-0341-BD4A-3E99F6CE6D72}">
      <dgm:prSet/>
      <dgm:spPr/>
      <dgm:t>
        <a:bodyPr/>
        <a:lstStyle/>
        <a:p>
          <a:endParaRPr lang="fr-FR"/>
        </a:p>
      </dgm:t>
    </dgm:pt>
    <dgm:pt modelId="{857DF4EA-4C72-8443-84E8-9E06B6B4965B}" type="sibTrans" cxnId="{2A4FE294-BC2C-0341-BD4A-3E99F6CE6D72}">
      <dgm:prSet/>
      <dgm:spPr/>
      <dgm:t>
        <a:bodyPr/>
        <a:lstStyle/>
        <a:p>
          <a:endParaRPr lang="fr-FR"/>
        </a:p>
      </dgm:t>
    </dgm:pt>
    <dgm:pt modelId="{5E2E7C6E-2AA6-A749-8384-A39F1840649E}">
      <dgm:prSet/>
      <dgm:spPr/>
      <dgm:t>
        <a:bodyPr/>
        <a:lstStyle/>
        <a:p>
          <a:r>
            <a:rPr lang="fr-FR" dirty="0" smtClean="0"/>
            <a:t>2016</a:t>
          </a:r>
          <a:endParaRPr lang="fr-FR" dirty="0"/>
        </a:p>
      </dgm:t>
    </dgm:pt>
    <dgm:pt modelId="{D6C88B51-97CD-D741-B5DF-047752091A89}" type="parTrans" cxnId="{6241C86F-F0F8-DA48-9536-49A0BEE70407}">
      <dgm:prSet/>
      <dgm:spPr/>
      <dgm:t>
        <a:bodyPr/>
        <a:lstStyle/>
        <a:p>
          <a:endParaRPr lang="fr-FR"/>
        </a:p>
      </dgm:t>
    </dgm:pt>
    <dgm:pt modelId="{35532250-5A33-1E4C-9F72-074AD8DC89EC}" type="sibTrans" cxnId="{6241C86F-F0F8-DA48-9536-49A0BEE70407}">
      <dgm:prSet/>
      <dgm:spPr/>
      <dgm:t>
        <a:bodyPr/>
        <a:lstStyle/>
        <a:p>
          <a:endParaRPr lang="fr-FR"/>
        </a:p>
      </dgm:t>
    </dgm:pt>
    <dgm:pt modelId="{AA981F98-7353-864A-A5D9-FBD30332C2BC}">
      <dgm:prSet/>
      <dgm:spPr/>
      <dgm:t>
        <a:bodyPr/>
        <a:lstStyle/>
        <a:p>
          <a:r>
            <a:rPr lang="fr-FR" dirty="0" err="1" smtClean="0"/>
            <a:t>Liferay</a:t>
          </a:r>
          <a:r>
            <a:rPr lang="fr-FR" dirty="0" smtClean="0"/>
            <a:t> DXP</a:t>
          </a:r>
          <a:endParaRPr lang="fr-FR" dirty="0"/>
        </a:p>
      </dgm:t>
    </dgm:pt>
    <dgm:pt modelId="{79D52897-FD9F-FA48-8D34-912047878662}" type="parTrans" cxnId="{0A129DC1-26D0-0745-8785-B4C5E2C7D440}">
      <dgm:prSet/>
      <dgm:spPr/>
      <dgm:t>
        <a:bodyPr/>
        <a:lstStyle/>
        <a:p>
          <a:endParaRPr lang="fr-FR"/>
        </a:p>
      </dgm:t>
    </dgm:pt>
    <dgm:pt modelId="{B33CAF10-0837-2248-B520-CC51F5AB74EE}" type="sibTrans" cxnId="{0A129DC1-26D0-0745-8785-B4C5E2C7D440}">
      <dgm:prSet/>
      <dgm:spPr/>
      <dgm:t>
        <a:bodyPr/>
        <a:lstStyle/>
        <a:p>
          <a:endParaRPr lang="fr-FR"/>
        </a:p>
      </dgm:t>
    </dgm:pt>
    <dgm:pt modelId="{4038B342-E409-EB44-8892-717E60C314A6}">
      <dgm:prSet/>
      <dgm:spPr/>
      <dgm:t>
        <a:bodyPr/>
        <a:lstStyle/>
        <a:p>
          <a:r>
            <a:rPr lang="fr-FR" dirty="0" smtClean="0"/>
            <a:t>Modularisation du portail avec OSGI</a:t>
          </a:r>
          <a:endParaRPr lang="fr-FR" dirty="0"/>
        </a:p>
      </dgm:t>
    </dgm:pt>
    <dgm:pt modelId="{8884EAEC-6F5B-2140-BA9E-23702B525834}" type="parTrans" cxnId="{29858328-8A3D-5A43-8196-7C7B56BBEE63}">
      <dgm:prSet/>
      <dgm:spPr/>
      <dgm:t>
        <a:bodyPr/>
        <a:lstStyle/>
        <a:p>
          <a:endParaRPr lang="fr-FR"/>
        </a:p>
      </dgm:t>
    </dgm:pt>
    <dgm:pt modelId="{B6780812-E454-D649-97F9-79ACA5BD4D32}" type="sibTrans" cxnId="{29858328-8A3D-5A43-8196-7C7B56BBEE63}">
      <dgm:prSet/>
      <dgm:spPr/>
      <dgm:t>
        <a:bodyPr/>
        <a:lstStyle/>
        <a:p>
          <a:endParaRPr lang="fr-FR"/>
        </a:p>
      </dgm:t>
    </dgm:pt>
    <dgm:pt modelId="{385660C9-AB84-2640-B0E4-4FC5FD4FDF60}" type="pres">
      <dgm:prSet presAssocID="{A190F40A-D684-1447-A8F6-C7983086F60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80BD251-AD62-C543-BF6C-2EBA9CDA9E3A}" type="pres">
      <dgm:prSet presAssocID="{8F536D1B-FB39-4E47-A484-0BBB17E0AFD1}" presName="composite" presStyleCnt="0"/>
      <dgm:spPr/>
    </dgm:pt>
    <dgm:pt modelId="{63656EE7-A673-2748-BF2D-8877AC2792E8}" type="pres">
      <dgm:prSet presAssocID="{8F536D1B-FB39-4E47-A484-0BBB17E0AFD1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94338-20E2-454D-9806-71CCDE5F0713}" type="pres">
      <dgm:prSet presAssocID="{8F536D1B-FB39-4E47-A484-0BBB17E0AFD1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2EC200-B49E-DB47-836D-DA3B4E2D99BC}" type="pres">
      <dgm:prSet presAssocID="{E572FA25-655B-3841-9F8D-FBA48292ED4A}" presName="sp" presStyleCnt="0"/>
      <dgm:spPr/>
    </dgm:pt>
    <dgm:pt modelId="{549A151E-6F3B-B04A-8CCC-528B6FCBB7BC}" type="pres">
      <dgm:prSet presAssocID="{507CC48A-5818-3A41-A08C-FDC0A5F95A17}" presName="composite" presStyleCnt="0"/>
      <dgm:spPr/>
    </dgm:pt>
    <dgm:pt modelId="{985B3C7A-E598-654A-9AB7-46F17B9695E9}" type="pres">
      <dgm:prSet presAssocID="{507CC48A-5818-3A41-A08C-FDC0A5F95A17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FD4B2A3-70FF-2148-8B03-A361F88E9EB4}" type="pres">
      <dgm:prSet presAssocID="{507CC48A-5818-3A41-A08C-FDC0A5F95A17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7982DC-C7A4-584B-9F32-99CA8EF5CCAE}" type="pres">
      <dgm:prSet presAssocID="{334FE5C4-CD4D-AF4C-B22E-47E72E1E0FAA}" presName="sp" presStyleCnt="0"/>
      <dgm:spPr/>
    </dgm:pt>
    <dgm:pt modelId="{89CECF5E-214D-494D-B0BB-E5FD3EA812E8}" type="pres">
      <dgm:prSet presAssocID="{1DD5A851-4B7D-5E4F-9612-4CA7B3C67EAF}" presName="composite" presStyleCnt="0"/>
      <dgm:spPr/>
    </dgm:pt>
    <dgm:pt modelId="{46BF15AB-DDAA-9C4C-8C73-96426E92DE1D}" type="pres">
      <dgm:prSet presAssocID="{1DD5A851-4B7D-5E4F-9612-4CA7B3C67EA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7BBC50-6FE1-A141-B71E-44F29DEB2DEC}" type="pres">
      <dgm:prSet presAssocID="{1DD5A851-4B7D-5E4F-9612-4CA7B3C67EA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A1AC5A-E77F-2245-AB80-4BC6B27CC44B}" type="pres">
      <dgm:prSet presAssocID="{2AD7CADC-ADED-F24D-BFAB-CF6D2DE1E2B7}" presName="sp" presStyleCnt="0"/>
      <dgm:spPr/>
    </dgm:pt>
    <dgm:pt modelId="{2268DBE5-0D60-CD4A-BF77-91E0F5ECE693}" type="pres">
      <dgm:prSet presAssocID="{3FC1725F-B7F3-EF4D-8CC1-3E83F7298CC9}" presName="composite" presStyleCnt="0"/>
      <dgm:spPr/>
    </dgm:pt>
    <dgm:pt modelId="{7D5CA121-9B90-9943-A2D1-309CBA2DEE33}" type="pres">
      <dgm:prSet presAssocID="{3FC1725F-B7F3-EF4D-8CC1-3E83F7298CC9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5FEFAEE-EAC3-C94E-AF4C-75AF38998EB3}" type="pres">
      <dgm:prSet presAssocID="{3FC1725F-B7F3-EF4D-8CC1-3E83F7298CC9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74817B-1B49-1748-97CC-8423CC6F880E}" type="pres">
      <dgm:prSet presAssocID="{824DEB94-5F6F-E44E-B246-E4102FC7F01C}" presName="sp" presStyleCnt="0"/>
      <dgm:spPr/>
    </dgm:pt>
    <dgm:pt modelId="{6E94DD12-3FC3-724F-9936-91468AA9097F}" type="pres">
      <dgm:prSet presAssocID="{A1D324EA-C99B-7647-A4B2-FE0D41CFC309}" presName="composite" presStyleCnt="0"/>
      <dgm:spPr/>
    </dgm:pt>
    <dgm:pt modelId="{17EB89CE-8D7E-0341-8C32-CC5521F85440}" type="pres">
      <dgm:prSet presAssocID="{A1D324EA-C99B-7647-A4B2-FE0D41CFC309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E8DA71-9138-5346-A71D-7623DB684416}" type="pres">
      <dgm:prSet presAssocID="{A1D324EA-C99B-7647-A4B2-FE0D41CFC309}" presName="descendantText" presStyleLbl="alignAcc1" presStyleIdx="4" presStyleCnt="6" custLinFactNeighborX="-309" custLinFactNeighborY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5DACEF-1944-B447-9595-7421B62C865A}" type="pres">
      <dgm:prSet presAssocID="{DBEF0BB5-EC14-6444-9F96-17E43F483BC8}" presName="sp" presStyleCnt="0"/>
      <dgm:spPr/>
    </dgm:pt>
    <dgm:pt modelId="{6FF661BA-3054-0E4B-BB9C-D06BAE141D82}" type="pres">
      <dgm:prSet presAssocID="{5E2E7C6E-2AA6-A749-8384-A39F1840649E}" presName="composite" presStyleCnt="0"/>
      <dgm:spPr/>
    </dgm:pt>
    <dgm:pt modelId="{31049151-9A32-4649-A0E5-877D4F53095F}" type="pres">
      <dgm:prSet presAssocID="{5E2E7C6E-2AA6-A749-8384-A39F1840649E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9437E9F-8865-EF4B-9C4E-2D9F96C076FD}" type="pres">
      <dgm:prSet presAssocID="{5E2E7C6E-2AA6-A749-8384-A39F1840649E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F67BB76-10C0-AB40-8B6C-6CA1919DC9B2}" type="presOf" srcId="{F243D4D3-D97E-684D-9704-FEA954DF61FD}" destId="{86E8DA71-9138-5346-A71D-7623DB684416}" srcOrd="0" destOrd="2" presId="urn:microsoft.com/office/officeart/2005/8/layout/chevron2"/>
    <dgm:cxn modelId="{29858328-8A3D-5A43-8196-7C7B56BBEE63}" srcId="{5E2E7C6E-2AA6-A749-8384-A39F1840649E}" destId="{4038B342-E409-EB44-8892-717E60C314A6}" srcOrd="1" destOrd="0" parTransId="{8884EAEC-6F5B-2140-BA9E-23702B525834}" sibTransId="{B6780812-E454-D649-97F9-79ACA5BD4D32}"/>
    <dgm:cxn modelId="{DDC9ED21-021E-3848-9389-DDA377E52229}" type="presOf" srcId="{5CC7E637-258E-C342-BF05-DC6E82F272BA}" destId="{1DF94338-20E2-454D-9806-71CCDE5F0713}" srcOrd="0" destOrd="1" presId="urn:microsoft.com/office/officeart/2005/8/layout/chevron2"/>
    <dgm:cxn modelId="{2E179A9F-BC0C-954D-BD71-DFF680135E3D}" type="presOf" srcId="{A1D324EA-C99B-7647-A4B2-FE0D41CFC309}" destId="{17EB89CE-8D7E-0341-8C32-CC5521F85440}" srcOrd="0" destOrd="0" presId="urn:microsoft.com/office/officeart/2005/8/layout/chevron2"/>
    <dgm:cxn modelId="{26690571-8AC2-4A4E-AB53-7EB2240DDC49}" type="presOf" srcId="{B0893B33-8D00-794F-A1EA-94F7D66C7DA5}" destId="{527BBC50-6FE1-A141-B71E-44F29DEB2DEC}" srcOrd="0" destOrd="1" presId="urn:microsoft.com/office/officeart/2005/8/layout/chevron2"/>
    <dgm:cxn modelId="{05C59FF2-ABF3-4D42-858F-E16071F80BD8}" type="presOf" srcId="{5E2E7C6E-2AA6-A749-8384-A39F1840649E}" destId="{31049151-9A32-4649-A0E5-877D4F53095F}" srcOrd="0" destOrd="0" presId="urn:microsoft.com/office/officeart/2005/8/layout/chevron2"/>
    <dgm:cxn modelId="{174F91A4-1435-1F48-AF33-9B2F16558F1E}" srcId="{8F536D1B-FB39-4E47-A484-0BBB17E0AFD1}" destId="{E0222D87-1E90-2548-BA43-DA8DC6ECA485}" srcOrd="0" destOrd="0" parTransId="{0A9C6F87-4A56-E245-8DF3-E7D137EA53DD}" sibTransId="{D2A0C961-6BAE-0C44-A0A7-D3BA633EB476}"/>
    <dgm:cxn modelId="{9A9EED11-9317-D34D-9976-134E07F4C89E}" type="presOf" srcId="{E47F7648-F03A-1942-8DA5-95621D47B254}" destId="{25FEFAEE-EAC3-C94E-AF4C-75AF38998EB3}" srcOrd="0" destOrd="0" presId="urn:microsoft.com/office/officeart/2005/8/layout/chevron2"/>
    <dgm:cxn modelId="{8A66BA29-E036-644A-BA4D-F48C9028330C}" type="presOf" srcId="{1DD5A851-4B7D-5E4F-9612-4CA7B3C67EAF}" destId="{46BF15AB-DDAA-9C4C-8C73-96426E92DE1D}" srcOrd="0" destOrd="0" presId="urn:microsoft.com/office/officeart/2005/8/layout/chevron2"/>
    <dgm:cxn modelId="{67DFCA62-0414-BA4D-9009-8BCDEC81ED02}" srcId="{A190F40A-D684-1447-A8F6-C7983086F604}" destId="{507CC48A-5818-3A41-A08C-FDC0A5F95A17}" srcOrd="1" destOrd="0" parTransId="{2A4D6AF5-A78E-4A44-9092-06D1C8D0C952}" sibTransId="{334FE5C4-CD4D-AF4C-B22E-47E72E1E0FAA}"/>
    <dgm:cxn modelId="{F5C688AB-C50C-FB43-BFC3-51965C4ED959}" type="presOf" srcId="{A181D445-6A37-A147-93C3-821FB0DC4A67}" destId="{527BBC50-6FE1-A141-B71E-44F29DEB2DEC}" srcOrd="0" destOrd="0" presId="urn:microsoft.com/office/officeart/2005/8/layout/chevron2"/>
    <dgm:cxn modelId="{B2C0D9EE-FB27-644C-9166-162D18E2855D}" srcId="{A190F40A-D684-1447-A8F6-C7983086F604}" destId="{A1D324EA-C99B-7647-A4B2-FE0D41CFC309}" srcOrd="4" destOrd="0" parTransId="{7D8CB4E4-D1C8-8A49-8E21-520178CEA3FE}" sibTransId="{DBEF0BB5-EC14-6444-9F96-17E43F483BC8}"/>
    <dgm:cxn modelId="{33E6A92B-9DA1-024E-B501-9327F84C6B79}" type="presOf" srcId="{3FC1725F-B7F3-EF4D-8CC1-3E83F7298CC9}" destId="{7D5CA121-9B90-9943-A2D1-309CBA2DEE33}" srcOrd="0" destOrd="0" presId="urn:microsoft.com/office/officeart/2005/8/layout/chevron2"/>
    <dgm:cxn modelId="{1234771A-E2CD-E447-913E-C29D282ABA67}" srcId="{1DD5A851-4B7D-5E4F-9612-4CA7B3C67EAF}" destId="{B0893B33-8D00-794F-A1EA-94F7D66C7DA5}" srcOrd="1" destOrd="0" parTransId="{C985F7D1-41E6-1041-A28F-B1260F56629B}" sibTransId="{AC72B2F6-0808-C74E-8569-519EE0B1D2AC}"/>
    <dgm:cxn modelId="{78A3AE92-1607-B343-8540-A2664A86A5A7}" type="presOf" srcId="{E0222D87-1E90-2548-BA43-DA8DC6ECA485}" destId="{1DF94338-20E2-454D-9806-71CCDE5F0713}" srcOrd="0" destOrd="0" presId="urn:microsoft.com/office/officeart/2005/8/layout/chevron2"/>
    <dgm:cxn modelId="{0A2F3436-5CFD-0149-B077-C2C21DF6D5BF}" type="presOf" srcId="{AA981F98-7353-864A-A5D9-FBD30332C2BC}" destId="{F9437E9F-8865-EF4B-9C4E-2D9F96C076FD}" srcOrd="0" destOrd="0" presId="urn:microsoft.com/office/officeart/2005/8/layout/chevron2"/>
    <dgm:cxn modelId="{E1EC9447-CF7D-3A4D-9023-9510784191BE}" srcId="{3FC1725F-B7F3-EF4D-8CC1-3E83F7298CC9}" destId="{E47F7648-F03A-1942-8DA5-95621D47B254}" srcOrd="0" destOrd="0" parTransId="{05527376-484C-F149-8577-62D4D91E8A02}" sibTransId="{4DC2BF29-C9B4-1141-A624-46EEC8FF18D4}"/>
    <dgm:cxn modelId="{53E67F8D-D378-5C46-8BB7-FE876B615429}" srcId="{A190F40A-D684-1447-A8F6-C7983086F604}" destId="{1DD5A851-4B7D-5E4F-9612-4CA7B3C67EAF}" srcOrd="2" destOrd="0" parTransId="{1A666721-B828-0B42-8CE2-74664C2045FC}" sibTransId="{2AD7CADC-ADED-F24D-BFAB-CF6D2DE1E2B7}"/>
    <dgm:cxn modelId="{DFE8EE5E-EBFF-4741-BBDB-5326F0F4D460}" srcId="{8F536D1B-FB39-4E47-A484-0BBB17E0AFD1}" destId="{5CC7E637-258E-C342-BF05-DC6E82F272BA}" srcOrd="1" destOrd="0" parTransId="{BF9DC28F-4B5E-1748-87C1-41550D270FA1}" sibTransId="{4FC0F908-F984-4145-8556-C3447036E7C7}"/>
    <dgm:cxn modelId="{407738E6-2711-F74B-A3C2-78036ED878FE}" type="presOf" srcId="{507CC48A-5818-3A41-A08C-FDC0A5F95A17}" destId="{985B3C7A-E598-654A-9AB7-46F17B9695E9}" srcOrd="0" destOrd="0" presId="urn:microsoft.com/office/officeart/2005/8/layout/chevron2"/>
    <dgm:cxn modelId="{6241C86F-F0F8-DA48-9536-49A0BEE70407}" srcId="{A190F40A-D684-1447-A8F6-C7983086F604}" destId="{5E2E7C6E-2AA6-A749-8384-A39F1840649E}" srcOrd="5" destOrd="0" parTransId="{D6C88B51-97CD-D741-B5DF-047752091A89}" sibTransId="{35532250-5A33-1E4C-9F72-074AD8DC89EC}"/>
    <dgm:cxn modelId="{080501E3-A8F2-904C-BF71-956772670FC7}" srcId="{507CC48A-5818-3A41-A08C-FDC0A5F95A17}" destId="{CCC90386-951E-9942-B21C-A8ACF00A3C5B}" srcOrd="0" destOrd="0" parTransId="{0F158003-69E6-AC44-8546-4E78B56C9687}" sibTransId="{82202058-936D-5741-B1E3-9F7D87DAB368}"/>
    <dgm:cxn modelId="{650D7957-F314-324B-A42C-43C36591D8BB}" type="presOf" srcId="{8F536D1B-FB39-4E47-A484-0BBB17E0AFD1}" destId="{63656EE7-A673-2748-BF2D-8877AC2792E8}" srcOrd="0" destOrd="0" presId="urn:microsoft.com/office/officeart/2005/8/layout/chevron2"/>
    <dgm:cxn modelId="{CD1ED2BD-3AC3-BF47-BD81-230E1FE65EF3}" type="presOf" srcId="{BBE7994B-68D0-0E41-991C-FC02D957EB1F}" destId="{86E8DA71-9138-5346-A71D-7623DB684416}" srcOrd="0" destOrd="0" presId="urn:microsoft.com/office/officeart/2005/8/layout/chevron2"/>
    <dgm:cxn modelId="{2A4FE294-BC2C-0341-BD4A-3E99F6CE6D72}" srcId="{A1D324EA-C99B-7647-A4B2-FE0D41CFC309}" destId="{F243D4D3-D97E-684D-9704-FEA954DF61FD}" srcOrd="2" destOrd="0" parTransId="{C2FDA5BB-1210-8F42-9EB5-1E071960CF3D}" sibTransId="{857DF4EA-4C72-8443-84E8-9E06B6B4965B}"/>
    <dgm:cxn modelId="{1BC27715-B995-CE40-9AF3-11D8A52D9032}" type="presOf" srcId="{A190F40A-D684-1447-A8F6-C7983086F604}" destId="{385660C9-AB84-2640-B0E4-4FC5FD4FDF60}" srcOrd="0" destOrd="0" presId="urn:microsoft.com/office/officeart/2005/8/layout/chevron2"/>
    <dgm:cxn modelId="{4D1BF8AE-FBD4-4949-BD8E-5187A2F3139E}" type="presOf" srcId="{A023B07F-D2AA-5B47-828D-30B4F94D780F}" destId="{86E8DA71-9138-5346-A71D-7623DB684416}" srcOrd="0" destOrd="1" presId="urn:microsoft.com/office/officeart/2005/8/layout/chevron2"/>
    <dgm:cxn modelId="{7D2F087E-A488-4F4D-B785-F8404F0CF688}" type="presOf" srcId="{CCC90386-951E-9942-B21C-A8ACF00A3C5B}" destId="{AFD4B2A3-70FF-2148-8B03-A361F88E9EB4}" srcOrd="0" destOrd="0" presId="urn:microsoft.com/office/officeart/2005/8/layout/chevron2"/>
    <dgm:cxn modelId="{0A129DC1-26D0-0745-8785-B4C5E2C7D440}" srcId="{5E2E7C6E-2AA6-A749-8384-A39F1840649E}" destId="{AA981F98-7353-864A-A5D9-FBD30332C2BC}" srcOrd="0" destOrd="0" parTransId="{79D52897-FD9F-FA48-8D34-912047878662}" sibTransId="{B33CAF10-0837-2248-B520-CC51F5AB74EE}"/>
    <dgm:cxn modelId="{4A165585-E536-E641-B620-5CB338892998}" srcId="{A1D324EA-C99B-7647-A4B2-FE0D41CFC309}" destId="{BBE7994B-68D0-0E41-991C-FC02D957EB1F}" srcOrd="0" destOrd="0" parTransId="{97E797FD-E31B-104E-8605-C0149E393D56}" sibTransId="{1F6686B5-BE72-094D-B7FB-56D0A4001EAF}"/>
    <dgm:cxn modelId="{D8C33C7C-44D6-1145-8E28-698324BD2135}" type="presOf" srcId="{4038B342-E409-EB44-8892-717E60C314A6}" destId="{F9437E9F-8865-EF4B-9C4E-2D9F96C076FD}" srcOrd="0" destOrd="1" presId="urn:microsoft.com/office/officeart/2005/8/layout/chevron2"/>
    <dgm:cxn modelId="{BBE45D0A-F46E-9C41-8CB8-2E42F95CBB37}" srcId="{A190F40A-D684-1447-A8F6-C7983086F604}" destId="{3FC1725F-B7F3-EF4D-8CC1-3E83F7298CC9}" srcOrd="3" destOrd="0" parTransId="{39AC3F28-7EA2-9E46-A203-C2F52FAEB587}" sibTransId="{824DEB94-5F6F-E44E-B246-E4102FC7F01C}"/>
    <dgm:cxn modelId="{1DC8AF7B-29E2-B641-AFA1-08551CA04398}" srcId="{A190F40A-D684-1447-A8F6-C7983086F604}" destId="{8F536D1B-FB39-4E47-A484-0BBB17E0AFD1}" srcOrd="0" destOrd="0" parTransId="{6BDBF115-BFCB-9046-BE6D-A0A98258EC38}" sibTransId="{E572FA25-655B-3841-9F8D-FBA48292ED4A}"/>
    <dgm:cxn modelId="{A3852C67-F461-9640-AA1A-A7D138E2DF3F}" srcId="{A1D324EA-C99B-7647-A4B2-FE0D41CFC309}" destId="{A023B07F-D2AA-5B47-828D-30B4F94D780F}" srcOrd="1" destOrd="0" parTransId="{54659F45-371C-944E-8A7D-E17F280B5D25}" sibTransId="{359BCA6C-A461-D444-B6ED-9CD274C76EB5}"/>
    <dgm:cxn modelId="{DCDCC3C9-CCB9-4F40-9868-1ACEED9CF0D2}" srcId="{1DD5A851-4B7D-5E4F-9612-4CA7B3C67EAF}" destId="{A181D445-6A37-A147-93C3-821FB0DC4A67}" srcOrd="0" destOrd="0" parTransId="{0E2E16BB-F64A-704A-A76D-CCAFE5EF652A}" sibTransId="{AB04ED10-472D-7F43-BEB2-442025F88A70}"/>
    <dgm:cxn modelId="{3B275F1C-60B8-BE48-B240-EDC68A0E36DA}" type="presParOf" srcId="{385660C9-AB84-2640-B0E4-4FC5FD4FDF60}" destId="{280BD251-AD62-C543-BF6C-2EBA9CDA9E3A}" srcOrd="0" destOrd="0" presId="urn:microsoft.com/office/officeart/2005/8/layout/chevron2"/>
    <dgm:cxn modelId="{4FE44936-C7D1-0647-BDF6-7E73F510169C}" type="presParOf" srcId="{280BD251-AD62-C543-BF6C-2EBA9CDA9E3A}" destId="{63656EE7-A673-2748-BF2D-8877AC2792E8}" srcOrd="0" destOrd="0" presId="urn:microsoft.com/office/officeart/2005/8/layout/chevron2"/>
    <dgm:cxn modelId="{221778E9-8A09-DC4C-BB38-FE89E5A19E29}" type="presParOf" srcId="{280BD251-AD62-C543-BF6C-2EBA9CDA9E3A}" destId="{1DF94338-20E2-454D-9806-71CCDE5F0713}" srcOrd="1" destOrd="0" presId="urn:microsoft.com/office/officeart/2005/8/layout/chevron2"/>
    <dgm:cxn modelId="{94899687-7BF6-CC47-933D-2D9A2AC1C347}" type="presParOf" srcId="{385660C9-AB84-2640-B0E4-4FC5FD4FDF60}" destId="{4A2EC200-B49E-DB47-836D-DA3B4E2D99BC}" srcOrd="1" destOrd="0" presId="urn:microsoft.com/office/officeart/2005/8/layout/chevron2"/>
    <dgm:cxn modelId="{3BB08CF4-F8E4-0542-9045-FB29F9E9BDE5}" type="presParOf" srcId="{385660C9-AB84-2640-B0E4-4FC5FD4FDF60}" destId="{549A151E-6F3B-B04A-8CCC-528B6FCBB7BC}" srcOrd="2" destOrd="0" presId="urn:microsoft.com/office/officeart/2005/8/layout/chevron2"/>
    <dgm:cxn modelId="{14D0A0C1-1B56-8246-81B4-6FD9392C41BB}" type="presParOf" srcId="{549A151E-6F3B-B04A-8CCC-528B6FCBB7BC}" destId="{985B3C7A-E598-654A-9AB7-46F17B9695E9}" srcOrd="0" destOrd="0" presId="urn:microsoft.com/office/officeart/2005/8/layout/chevron2"/>
    <dgm:cxn modelId="{7026D48A-894C-E44C-B48F-CD73F973392A}" type="presParOf" srcId="{549A151E-6F3B-B04A-8CCC-528B6FCBB7BC}" destId="{AFD4B2A3-70FF-2148-8B03-A361F88E9EB4}" srcOrd="1" destOrd="0" presId="urn:microsoft.com/office/officeart/2005/8/layout/chevron2"/>
    <dgm:cxn modelId="{0CD20299-5377-BC44-88A4-A68F017A3625}" type="presParOf" srcId="{385660C9-AB84-2640-B0E4-4FC5FD4FDF60}" destId="{727982DC-C7A4-584B-9F32-99CA8EF5CCAE}" srcOrd="3" destOrd="0" presId="urn:microsoft.com/office/officeart/2005/8/layout/chevron2"/>
    <dgm:cxn modelId="{157745F5-34E1-1043-8D42-79B10B6F0BFB}" type="presParOf" srcId="{385660C9-AB84-2640-B0E4-4FC5FD4FDF60}" destId="{89CECF5E-214D-494D-B0BB-E5FD3EA812E8}" srcOrd="4" destOrd="0" presId="urn:microsoft.com/office/officeart/2005/8/layout/chevron2"/>
    <dgm:cxn modelId="{53CC6C02-8471-3348-8DDA-6E2AD7F62686}" type="presParOf" srcId="{89CECF5E-214D-494D-B0BB-E5FD3EA812E8}" destId="{46BF15AB-DDAA-9C4C-8C73-96426E92DE1D}" srcOrd="0" destOrd="0" presId="urn:microsoft.com/office/officeart/2005/8/layout/chevron2"/>
    <dgm:cxn modelId="{D445F7C5-6573-AD49-8889-28AE066BCDB8}" type="presParOf" srcId="{89CECF5E-214D-494D-B0BB-E5FD3EA812E8}" destId="{527BBC50-6FE1-A141-B71E-44F29DEB2DEC}" srcOrd="1" destOrd="0" presId="urn:microsoft.com/office/officeart/2005/8/layout/chevron2"/>
    <dgm:cxn modelId="{1EC5746E-A237-8B41-AEE8-C2CA7C060C36}" type="presParOf" srcId="{385660C9-AB84-2640-B0E4-4FC5FD4FDF60}" destId="{83A1AC5A-E77F-2245-AB80-4BC6B27CC44B}" srcOrd="5" destOrd="0" presId="urn:microsoft.com/office/officeart/2005/8/layout/chevron2"/>
    <dgm:cxn modelId="{34CD93EF-5D6C-0541-BA1B-CCD7FC011141}" type="presParOf" srcId="{385660C9-AB84-2640-B0E4-4FC5FD4FDF60}" destId="{2268DBE5-0D60-CD4A-BF77-91E0F5ECE693}" srcOrd="6" destOrd="0" presId="urn:microsoft.com/office/officeart/2005/8/layout/chevron2"/>
    <dgm:cxn modelId="{C85AA36A-0368-0B44-BFBD-EFE96E9A9B06}" type="presParOf" srcId="{2268DBE5-0D60-CD4A-BF77-91E0F5ECE693}" destId="{7D5CA121-9B90-9943-A2D1-309CBA2DEE33}" srcOrd="0" destOrd="0" presId="urn:microsoft.com/office/officeart/2005/8/layout/chevron2"/>
    <dgm:cxn modelId="{E8BBB20E-347E-594E-BD4D-5FA536CA9E62}" type="presParOf" srcId="{2268DBE5-0D60-CD4A-BF77-91E0F5ECE693}" destId="{25FEFAEE-EAC3-C94E-AF4C-75AF38998EB3}" srcOrd="1" destOrd="0" presId="urn:microsoft.com/office/officeart/2005/8/layout/chevron2"/>
    <dgm:cxn modelId="{576E6F72-1813-1743-94F5-24BF0ACED41F}" type="presParOf" srcId="{385660C9-AB84-2640-B0E4-4FC5FD4FDF60}" destId="{4674817B-1B49-1748-97CC-8423CC6F880E}" srcOrd="7" destOrd="0" presId="urn:microsoft.com/office/officeart/2005/8/layout/chevron2"/>
    <dgm:cxn modelId="{18CBD28F-9CC4-FF45-B7A2-163E4BDFD3DD}" type="presParOf" srcId="{385660C9-AB84-2640-B0E4-4FC5FD4FDF60}" destId="{6E94DD12-3FC3-724F-9936-91468AA9097F}" srcOrd="8" destOrd="0" presId="urn:microsoft.com/office/officeart/2005/8/layout/chevron2"/>
    <dgm:cxn modelId="{7A779944-35FD-774B-966B-615C47B556C2}" type="presParOf" srcId="{6E94DD12-3FC3-724F-9936-91468AA9097F}" destId="{17EB89CE-8D7E-0341-8C32-CC5521F85440}" srcOrd="0" destOrd="0" presId="urn:microsoft.com/office/officeart/2005/8/layout/chevron2"/>
    <dgm:cxn modelId="{89D8D0A1-0320-0444-B92A-0F824359DA4B}" type="presParOf" srcId="{6E94DD12-3FC3-724F-9936-91468AA9097F}" destId="{86E8DA71-9138-5346-A71D-7623DB684416}" srcOrd="1" destOrd="0" presId="urn:microsoft.com/office/officeart/2005/8/layout/chevron2"/>
    <dgm:cxn modelId="{D25FF720-A5AE-3A47-A395-8422B791F6D0}" type="presParOf" srcId="{385660C9-AB84-2640-B0E4-4FC5FD4FDF60}" destId="{F05DACEF-1944-B447-9595-7421B62C865A}" srcOrd="9" destOrd="0" presId="urn:microsoft.com/office/officeart/2005/8/layout/chevron2"/>
    <dgm:cxn modelId="{CCEA012B-3FFA-5447-A771-9C8DAB3A41DC}" type="presParOf" srcId="{385660C9-AB84-2640-B0E4-4FC5FD4FDF60}" destId="{6FF661BA-3054-0E4B-BB9C-D06BAE141D82}" srcOrd="10" destOrd="0" presId="urn:microsoft.com/office/officeart/2005/8/layout/chevron2"/>
    <dgm:cxn modelId="{033039BA-8789-EE41-84A9-6376C91F4440}" type="presParOf" srcId="{6FF661BA-3054-0E4B-BB9C-D06BAE141D82}" destId="{31049151-9A32-4649-A0E5-877D4F53095F}" srcOrd="0" destOrd="0" presId="urn:microsoft.com/office/officeart/2005/8/layout/chevron2"/>
    <dgm:cxn modelId="{F948AA82-E1DF-174E-8A70-CAE8D626E916}" type="presParOf" srcId="{6FF661BA-3054-0E4B-BB9C-D06BAE141D82}" destId="{F9437E9F-8865-EF4B-9C4E-2D9F96C076F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E6E397-B210-402A-9B16-D3D0D737795F}" type="doc">
      <dgm:prSet loTypeId="urn:microsoft.com/office/officeart/2008/layout/HexagonCluster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058E544E-605B-4CDA-8594-0D01D15B5C12}">
      <dgm:prSet phldrT="[Texte]"/>
      <dgm:spPr/>
      <dgm:t>
        <a:bodyPr/>
        <a:lstStyle/>
        <a:p>
          <a:r>
            <a:rPr lang="fr-FR" dirty="0" smtClean="0"/>
            <a:t>Société générale</a:t>
          </a:r>
          <a:endParaRPr lang="fr-FR" dirty="0"/>
        </a:p>
      </dgm:t>
    </dgm:pt>
    <dgm:pt modelId="{432D764A-5340-415A-8045-1B5A38665567}" type="parTrans" cxnId="{F8817759-9EFC-4E6F-9D90-5CCAC2BECF2C}">
      <dgm:prSet/>
      <dgm:spPr/>
      <dgm:t>
        <a:bodyPr/>
        <a:lstStyle/>
        <a:p>
          <a:endParaRPr lang="fr-FR"/>
        </a:p>
      </dgm:t>
    </dgm:pt>
    <dgm:pt modelId="{61814643-9E15-44F9-9DA3-265E0780EB5A}" type="sibTrans" cxnId="{F8817759-9EFC-4E6F-9D90-5CCAC2BECF2C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73B76156-A3B8-4FFE-AB39-ABD321F14823}">
      <dgm:prSet phldrT="[Texte]"/>
      <dgm:spPr/>
      <dgm:t>
        <a:bodyPr/>
        <a:lstStyle/>
        <a:p>
          <a:r>
            <a:rPr lang="fr-FR" dirty="0" smtClean="0"/>
            <a:t>Barclays France</a:t>
          </a:r>
          <a:endParaRPr lang="fr-FR" dirty="0"/>
        </a:p>
      </dgm:t>
    </dgm:pt>
    <dgm:pt modelId="{4D405482-3FCC-4689-8B44-7D9B3090F812}" type="parTrans" cxnId="{521EDE34-3B2F-48FA-88AB-4B60260217B7}">
      <dgm:prSet/>
      <dgm:spPr/>
      <dgm:t>
        <a:bodyPr/>
        <a:lstStyle/>
        <a:p>
          <a:endParaRPr lang="fr-FR"/>
        </a:p>
      </dgm:t>
    </dgm:pt>
    <dgm:pt modelId="{E83E3B86-EDE0-4923-9040-7F39BEBB743F}" type="sibTrans" cxnId="{521EDE34-3B2F-48FA-88AB-4B60260217B7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9E21EB05-7EBA-4D46-B4D0-F5F72F687AE7}">
      <dgm:prSet phldrT="[Texte]"/>
      <dgm:spPr/>
      <dgm:t>
        <a:bodyPr/>
        <a:lstStyle/>
        <a:p>
          <a:r>
            <a:rPr lang="fr-FR" dirty="0" smtClean="0"/>
            <a:t>EDF</a:t>
          </a:r>
          <a:endParaRPr lang="fr-FR" dirty="0"/>
        </a:p>
      </dgm:t>
    </dgm:pt>
    <dgm:pt modelId="{E751A8F1-E52B-4878-8EE2-849BF7045AB5}" type="parTrans" cxnId="{7CAA01CC-E9A1-4795-9BE9-4FFBFE98F46D}">
      <dgm:prSet/>
      <dgm:spPr/>
      <dgm:t>
        <a:bodyPr/>
        <a:lstStyle/>
        <a:p>
          <a:endParaRPr lang="fr-FR"/>
        </a:p>
      </dgm:t>
    </dgm:pt>
    <dgm:pt modelId="{870A90A0-16FA-4B7F-AB02-FF83A6438680}" type="sibTrans" cxnId="{7CAA01CC-E9A1-4795-9BE9-4FFBFE98F46D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EFE42484-9B28-4002-9BD1-5F77E591C989}">
      <dgm:prSet/>
      <dgm:spPr/>
      <dgm:t>
        <a:bodyPr/>
        <a:lstStyle/>
        <a:p>
          <a:r>
            <a:rPr lang="fr-FR" dirty="0" smtClean="0"/>
            <a:t>Groupe Volkswagen France</a:t>
          </a:r>
          <a:endParaRPr lang="fr-FR" dirty="0"/>
        </a:p>
      </dgm:t>
    </dgm:pt>
    <dgm:pt modelId="{B9B0D6CD-D77A-4914-A502-265A1E7BB03F}" type="sibTrans" cxnId="{53F0AB9B-0D1D-4DB2-AED7-1A92BC4E9583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FD46E9BB-432A-4FB4-94DD-BE6B71ADC961}" type="parTrans" cxnId="{53F0AB9B-0D1D-4DB2-AED7-1A92BC4E9583}">
      <dgm:prSet/>
      <dgm:spPr/>
      <dgm:t>
        <a:bodyPr/>
        <a:lstStyle/>
        <a:p>
          <a:endParaRPr lang="fr-FR"/>
        </a:p>
      </dgm:t>
    </dgm:pt>
    <dgm:pt modelId="{F6CB27E9-7F57-47E7-B995-FBCA85F00315}">
      <dgm:prSet/>
      <dgm:spPr/>
      <dgm:t>
        <a:bodyPr/>
        <a:lstStyle/>
        <a:p>
          <a:r>
            <a:rPr lang="fr-FR" dirty="0" smtClean="0"/>
            <a:t>CE Air France</a:t>
          </a:r>
          <a:endParaRPr lang="fr-FR" dirty="0"/>
        </a:p>
      </dgm:t>
    </dgm:pt>
    <dgm:pt modelId="{7CBA8D7F-8D18-4C9F-99BF-751607069787}" type="sibTrans" cxnId="{BB4DC504-B9BA-41A2-8768-764747C7BCFE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F6C8D502-CB6D-4AEE-B267-0178888BC673}" type="parTrans" cxnId="{BB4DC504-B9BA-41A2-8768-764747C7BCFE}">
      <dgm:prSet/>
      <dgm:spPr/>
      <dgm:t>
        <a:bodyPr/>
        <a:lstStyle/>
        <a:p>
          <a:endParaRPr lang="fr-FR"/>
        </a:p>
      </dgm:t>
    </dgm:pt>
    <dgm:pt modelId="{3EB34A47-F55B-44F5-B119-52CA896B983C}" type="pres">
      <dgm:prSet presAssocID="{80E6E397-B210-402A-9B16-D3D0D73779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fr-FR"/>
        </a:p>
      </dgm:t>
    </dgm:pt>
    <dgm:pt modelId="{742F5958-85B0-4DC4-9797-0FF0EBDDE6A2}" type="pres">
      <dgm:prSet presAssocID="{058E544E-605B-4CDA-8594-0D01D15B5C12}" presName="text1" presStyleCnt="0"/>
      <dgm:spPr/>
      <dgm:t>
        <a:bodyPr/>
        <a:lstStyle/>
        <a:p>
          <a:endParaRPr lang="fr-FR"/>
        </a:p>
      </dgm:t>
    </dgm:pt>
    <dgm:pt modelId="{060FA2D0-D876-4B94-9E93-BF4FBFB4034F}" type="pres">
      <dgm:prSet presAssocID="{058E544E-605B-4CDA-8594-0D01D15B5C12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2EEE06F-DDD4-4218-8D0D-B84BB959EBC5}" type="pres">
      <dgm:prSet presAssocID="{058E544E-605B-4CDA-8594-0D01D15B5C12}" presName="textaccent1" presStyleCnt="0"/>
      <dgm:spPr/>
      <dgm:t>
        <a:bodyPr/>
        <a:lstStyle/>
        <a:p>
          <a:endParaRPr lang="fr-FR"/>
        </a:p>
      </dgm:t>
    </dgm:pt>
    <dgm:pt modelId="{B8A72BC8-3360-4F75-A43C-457450866A91}" type="pres">
      <dgm:prSet presAssocID="{058E544E-605B-4CDA-8594-0D01D15B5C12}" presName="accentRepeatNode" presStyleLbl="solidAlignAcc1" presStyleIdx="0" presStyleCnt="10"/>
      <dgm:spPr/>
      <dgm:t>
        <a:bodyPr/>
        <a:lstStyle/>
        <a:p>
          <a:endParaRPr lang="fr-FR"/>
        </a:p>
      </dgm:t>
    </dgm:pt>
    <dgm:pt modelId="{3520ACFD-E54E-45E6-A9F9-E666691CF281}" type="pres">
      <dgm:prSet presAssocID="{61814643-9E15-44F9-9DA3-265E0780EB5A}" presName="image1" presStyleCnt="0"/>
      <dgm:spPr/>
      <dgm:t>
        <a:bodyPr/>
        <a:lstStyle/>
        <a:p>
          <a:endParaRPr lang="fr-FR"/>
        </a:p>
      </dgm:t>
    </dgm:pt>
    <dgm:pt modelId="{5A2E9257-0BA4-4793-BB7E-805E0F61A8EE}" type="pres">
      <dgm:prSet presAssocID="{61814643-9E15-44F9-9DA3-265E0780EB5A}" presName="imageRepeatNode" presStyleLbl="alignAcc1" presStyleIdx="0" presStyleCnt="5"/>
      <dgm:spPr/>
      <dgm:t>
        <a:bodyPr/>
        <a:lstStyle/>
        <a:p>
          <a:endParaRPr lang="fr-FR"/>
        </a:p>
      </dgm:t>
    </dgm:pt>
    <dgm:pt modelId="{21701AE4-F54E-4369-9F2D-BA942D0F8226}" type="pres">
      <dgm:prSet presAssocID="{61814643-9E15-44F9-9DA3-265E0780EB5A}" presName="imageaccent1" presStyleCnt="0"/>
      <dgm:spPr/>
      <dgm:t>
        <a:bodyPr/>
        <a:lstStyle/>
        <a:p>
          <a:endParaRPr lang="fr-FR"/>
        </a:p>
      </dgm:t>
    </dgm:pt>
    <dgm:pt modelId="{E14FFAB8-5E4C-4AB4-8A03-73422F7FC4A1}" type="pres">
      <dgm:prSet presAssocID="{61814643-9E15-44F9-9DA3-265E0780EB5A}" presName="accentRepeatNode" presStyleLbl="solidAlignAcc1" presStyleIdx="1" presStyleCnt="10"/>
      <dgm:spPr/>
      <dgm:t>
        <a:bodyPr/>
        <a:lstStyle/>
        <a:p>
          <a:endParaRPr lang="fr-FR"/>
        </a:p>
      </dgm:t>
    </dgm:pt>
    <dgm:pt modelId="{E9BC416A-9EE2-4B27-9464-021D6E5C469D}" type="pres">
      <dgm:prSet presAssocID="{73B76156-A3B8-4FFE-AB39-ABD321F14823}" presName="text2" presStyleCnt="0"/>
      <dgm:spPr/>
      <dgm:t>
        <a:bodyPr/>
        <a:lstStyle/>
        <a:p>
          <a:endParaRPr lang="fr-FR"/>
        </a:p>
      </dgm:t>
    </dgm:pt>
    <dgm:pt modelId="{C970B4FE-457E-4DF3-A29C-666D04C8F5FF}" type="pres">
      <dgm:prSet presAssocID="{73B76156-A3B8-4FFE-AB39-ABD321F14823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E0897EA-EB13-486A-AC7F-B680CB90673A}" type="pres">
      <dgm:prSet presAssocID="{73B76156-A3B8-4FFE-AB39-ABD321F14823}" presName="textaccent2" presStyleCnt="0"/>
      <dgm:spPr/>
      <dgm:t>
        <a:bodyPr/>
        <a:lstStyle/>
        <a:p>
          <a:endParaRPr lang="fr-FR"/>
        </a:p>
      </dgm:t>
    </dgm:pt>
    <dgm:pt modelId="{24024C60-4C90-44D2-B53F-2B3EEC7DC998}" type="pres">
      <dgm:prSet presAssocID="{73B76156-A3B8-4FFE-AB39-ABD321F14823}" presName="accentRepeatNode" presStyleLbl="solidAlignAcc1" presStyleIdx="2" presStyleCnt="10"/>
      <dgm:spPr/>
      <dgm:t>
        <a:bodyPr/>
        <a:lstStyle/>
        <a:p>
          <a:endParaRPr lang="fr-FR"/>
        </a:p>
      </dgm:t>
    </dgm:pt>
    <dgm:pt modelId="{DB351BD1-E651-4AB6-8BB0-B5E4C2EE47E4}" type="pres">
      <dgm:prSet presAssocID="{E83E3B86-EDE0-4923-9040-7F39BEBB743F}" presName="image2" presStyleCnt="0"/>
      <dgm:spPr/>
      <dgm:t>
        <a:bodyPr/>
        <a:lstStyle/>
        <a:p>
          <a:endParaRPr lang="fr-FR"/>
        </a:p>
      </dgm:t>
    </dgm:pt>
    <dgm:pt modelId="{327C6793-51BC-495B-A6A0-0F66A60985F2}" type="pres">
      <dgm:prSet presAssocID="{E83E3B86-EDE0-4923-9040-7F39BEBB743F}" presName="imageRepeatNode" presStyleLbl="alignAcc1" presStyleIdx="1" presStyleCnt="5"/>
      <dgm:spPr/>
      <dgm:t>
        <a:bodyPr/>
        <a:lstStyle/>
        <a:p>
          <a:endParaRPr lang="fr-FR"/>
        </a:p>
      </dgm:t>
    </dgm:pt>
    <dgm:pt modelId="{467FF056-DD15-46E1-963B-09C4F8DC2D73}" type="pres">
      <dgm:prSet presAssocID="{E83E3B86-EDE0-4923-9040-7F39BEBB743F}" presName="imageaccent2" presStyleCnt="0"/>
      <dgm:spPr/>
      <dgm:t>
        <a:bodyPr/>
        <a:lstStyle/>
        <a:p>
          <a:endParaRPr lang="fr-FR"/>
        </a:p>
      </dgm:t>
    </dgm:pt>
    <dgm:pt modelId="{CA3B15C0-16B9-4C11-AD7F-D0FB5BFA9BA6}" type="pres">
      <dgm:prSet presAssocID="{E83E3B86-EDE0-4923-9040-7F39BEBB743F}" presName="accentRepeatNode" presStyleLbl="solidAlignAcc1" presStyleIdx="3" presStyleCnt="10"/>
      <dgm:spPr/>
      <dgm:t>
        <a:bodyPr/>
        <a:lstStyle/>
        <a:p>
          <a:endParaRPr lang="fr-FR"/>
        </a:p>
      </dgm:t>
    </dgm:pt>
    <dgm:pt modelId="{9673FF5E-B627-4996-A0B7-78B94C1C6336}" type="pres">
      <dgm:prSet presAssocID="{9E21EB05-7EBA-4D46-B4D0-F5F72F687AE7}" presName="text3" presStyleCnt="0"/>
      <dgm:spPr/>
      <dgm:t>
        <a:bodyPr/>
        <a:lstStyle/>
        <a:p>
          <a:endParaRPr lang="fr-FR"/>
        </a:p>
      </dgm:t>
    </dgm:pt>
    <dgm:pt modelId="{FAB4A849-0DB1-462F-A42E-2561A0C492ED}" type="pres">
      <dgm:prSet presAssocID="{9E21EB05-7EBA-4D46-B4D0-F5F72F687AE7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8113AC-70EE-4B7E-91CD-7CF65BA18CB5}" type="pres">
      <dgm:prSet presAssocID="{9E21EB05-7EBA-4D46-B4D0-F5F72F687AE7}" presName="textaccent3" presStyleCnt="0"/>
      <dgm:spPr/>
      <dgm:t>
        <a:bodyPr/>
        <a:lstStyle/>
        <a:p>
          <a:endParaRPr lang="fr-FR"/>
        </a:p>
      </dgm:t>
    </dgm:pt>
    <dgm:pt modelId="{178532B7-EDC5-426D-99D9-CCC8AC7F84F7}" type="pres">
      <dgm:prSet presAssocID="{9E21EB05-7EBA-4D46-B4D0-F5F72F687AE7}" presName="accentRepeatNode" presStyleLbl="solidAlignAcc1" presStyleIdx="4" presStyleCnt="10"/>
      <dgm:spPr/>
      <dgm:t>
        <a:bodyPr/>
        <a:lstStyle/>
        <a:p>
          <a:endParaRPr lang="fr-FR"/>
        </a:p>
      </dgm:t>
    </dgm:pt>
    <dgm:pt modelId="{538B1DC4-92CC-427B-81AB-4FC8DA422CC0}" type="pres">
      <dgm:prSet presAssocID="{870A90A0-16FA-4B7F-AB02-FF83A6438680}" presName="image3" presStyleCnt="0"/>
      <dgm:spPr/>
      <dgm:t>
        <a:bodyPr/>
        <a:lstStyle/>
        <a:p>
          <a:endParaRPr lang="fr-FR"/>
        </a:p>
      </dgm:t>
    </dgm:pt>
    <dgm:pt modelId="{8AC0959E-BD03-4A8B-90BD-DD4D93679ECD}" type="pres">
      <dgm:prSet presAssocID="{870A90A0-16FA-4B7F-AB02-FF83A6438680}" presName="imageRepeatNode" presStyleLbl="alignAcc1" presStyleIdx="2" presStyleCnt="5"/>
      <dgm:spPr/>
      <dgm:t>
        <a:bodyPr/>
        <a:lstStyle/>
        <a:p>
          <a:endParaRPr lang="fr-FR"/>
        </a:p>
      </dgm:t>
    </dgm:pt>
    <dgm:pt modelId="{7CC13FCF-B2F4-4383-B42E-96A15D7F8E52}" type="pres">
      <dgm:prSet presAssocID="{870A90A0-16FA-4B7F-AB02-FF83A6438680}" presName="imageaccent3" presStyleCnt="0"/>
      <dgm:spPr/>
      <dgm:t>
        <a:bodyPr/>
        <a:lstStyle/>
        <a:p>
          <a:endParaRPr lang="fr-FR"/>
        </a:p>
      </dgm:t>
    </dgm:pt>
    <dgm:pt modelId="{4F2AF86F-3296-47C5-8B61-C8814696B74A}" type="pres">
      <dgm:prSet presAssocID="{870A90A0-16FA-4B7F-AB02-FF83A6438680}" presName="accentRepeatNode" presStyleLbl="solidAlignAcc1" presStyleIdx="5" presStyleCnt="10"/>
      <dgm:spPr/>
      <dgm:t>
        <a:bodyPr/>
        <a:lstStyle/>
        <a:p>
          <a:endParaRPr lang="fr-FR"/>
        </a:p>
      </dgm:t>
    </dgm:pt>
    <dgm:pt modelId="{9ECE6BE8-B792-462A-8947-690FAF69955C}" type="pres">
      <dgm:prSet presAssocID="{EFE42484-9B28-4002-9BD1-5F77E591C989}" presName="text4" presStyleCnt="0"/>
      <dgm:spPr/>
      <dgm:t>
        <a:bodyPr/>
        <a:lstStyle/>
        <a:p>
          <a:endParaRPr lang="fr-FR"/>
        </a:p>
      </dgm:t>
    </dgm:pt>
    <dgm:pt modelId="{ACE712BF-5217-46D7-B620-9DB566782710}" type="pres">
      <dgm:prSet presAssocID="{EFE42484-9B28-4002-9BD1-5F77E591C989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4C21A7-5E54-4CFF-AECF-7D048EBE8EE9}" type="pres">
      <dgm:prSet presAssocID="{EFE42484-9B28-4002-9BD1-5F77E591C989}" presName="textaccent4" presStyleCnt="0"/>
      <dgm:spPr/>
      <dgm:t>
        <a:bodyPr/>
        <a:lstStyle/>
        <a:p>
          <a:endParaRPr lang="fr-FR"/>
        </a:p>
      </dgm:t>
    </dgm:pt>
    <dgm:pt modelId="{676E3804-79A6-45F3-AB50-80D475D2254F}" type="pres">
      <dgm:prSet presAssocID="{EFE42484-9B28-4002-9BD1-5F77E591C989}" presName="accentRepeatNode" presStyleLbl="solidAlignAcc1" presStyleIdx="6" presStyleCnt="10"/>
      <dgm:spPr/>
      <dgm:t>
        <a:bodyPr/>
        <a:lstStyle/>
        <a:p>
          <a:endParaRPr lang="fr-FR"/>
        </a:p>
      </dgm:t>
    </dgm:pt>
    <dgm:pt modelId="{C0552587-C8DB-4A3E-B33E-315AB7358001}" type="pres">
      <dgm:prSet presAssocID="{B9B0D6CD-D77A-4914-A502-265A1E7BB03F}" presName="image4" presStyleCnt="0"/>
      <dgm:spPr/>
      <dgm:t>
        <a:bodyPr/>
        <a:lstStyle/>
        <a:p>
          <a:endParaRPr lang="fr-FR"/>
        </a:p>
      </dgm:t>
    </dgm:pt>
    <dgm:pt modelId="{2BD02B73-1206-46C8-B844-787F4F9ADA84}" type="pres">
      <dgm:prSet presAssocID="{B9B0D6CD-D77A-4914-A502-265A1E7BB03F}" presName="imageRepeatNode" presStyleLbl="alignAcc1" presStyleIdx="3" presStyleCnt="5"/>
      <dgm:spPr/>
      <dgm:t>
        <a:bodyPr/>
        <a:lstStyle/>
        <a:p>
          <a:endParaRPr lang="fr-FR"/>
        </a:p>
      </dgm:t>
    </dgm:pt>
    <dgm:pt modelId="{711C4332-84E1-42C9-A130-19CAA2CA468F}" type="pres">
      <dgm:prSet presAssocID="{B9B0D6CD-D77A-4914-A502-265A1E7BB03F}" presName="imageaccent4" presStyleCnt="0"/>
      <dgm:spPr/>
      <dgm:t>
        <a:bodyPr/>
        <a:lstStyle/>
        <a:p>
          <a:endParaRPr lang="fr-FR"/>
        </a:p>
      </dgm:t>
    </dgm:pt>
    <dgm:pt modelId="{4F72069C-54F3-4878-BC11-D6914915BA57}" type="pres">
      <dgm:prSet presAssocID="{B9B0D6CD-D77A-4914-A502-265A1E7BB03F}" presName="accentRepeatNode" presStyleLbl="solidAlignAcc1" presStyleIdx="7" presStyleCnt="10"/>
      <dgm:spPr/>
      <dgm:t>
        <a:bodyPr/>
        <a:lstStyle/>
        <a:p>
          <a:endParaRPr lang="fr-FR"/>
        </a:p>
      </dgm:t>
    </dgm:pt>
    <dgm:pt modelId="{65BA5080-81F0-4378-87FA-1D976CB07F8B}" type="pres">
      <dgm:prSet presAssocID="{F6CB27E9-7F57-47E7-B995-FBCA85F00315}" presName="text5" presStyleCnt="0"/>
      <dgm:spPr/>
      <dgm:t>
        <a:bodyPr/>
        <a:lstStyle/>
        <a:p>
          <a:endParaRPr lang="fr-FR"/>
        </a:p>
      </dgm:t>
    </dgm:pt>
    <dgm:pt modelId="{4FCD0E02-0C03-4141-ADEC-6D417C26C5C5}" type="pres">
      <dgm:prSet presAssocID="{F6CB27E9-7F57-47E7-B995-FBCA85F00315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5D3435-6A18-4688-B607-16A6412BA333}" type="pres">
      <dgm:prSet presAssocID="{F6CB27E9-7F57-47E7-B995-FBCA85F00315}" presName="textaccent5" presStyleCnt="0"/>
      <dgm:spPr/>
      <dgm:t>
        <a:bodyPr/>
        <a:lstStyle/>
        <a:p>
          <a:endParaRPr lang="fr-FR"/>
        </a:p>
      </dgm:t>
    </dgm:pt>
    <dgm:pt modelId="{32F720FD-A9D2-42F1-A079-39A3CE31E1BE}" type="pres">
      <dgm:prSet presAssocID="{F6CB27E9-7F57-47E7-B995-FBCA85F00315}" presName="accentRepeatNode" presStyleLbl="solidAlignAcc1" presStyleIdx="8" presStyleCnt="10"/>
      <dgm:spPr/>
      <dgm:t>
        <a:bodyPr/>
        <a:lstStyle/>
        <a:p>
          <a:endParaRPr lang="fr-FR"/>
        </a:p>
      </dgm:t>
    </dgm:pt>
    <dgm:pt modelId="{76940CA4-CB1A-4477-BCE0-CDA3F3E71569}" type="pres">
      <dgm:prSet presAssocID="{7CBA8D7F-8D18-4C9F-99BF-751607069787}" presName="image5" presStyleCnt="0"/>
      <dgm:spPr/>
      <dgm:t>
        <a:bodyPr/>
        <a:lstStyle/>
        <a:p>
          <a:endParaRPr lang="fr-FR"/>
        </a:p>
      </dgm:t>
    </dgm:pt>
    <dgm:pt modelId="{F4B34C80-3CD2-4011-8123-15A1BCB36481}" type="pres">
      <dgm:prSet presAssocID="{7CBA8D7F-8D18-4C9F-99BF-751607069787}" presName="imageRepeatNode" presStyleLbl="alignAcc1" presStyleIdx="4" presStyleCnt="5"/>
      <dgm:spPr/>
      <dgm:t>
        <a:bodyPr/>
        <a:lstStyle/>
        <a:p>
          <a:endParaRPr lang="fr-FR"/>
        </a:p>
      </dgm:t>
    </dgm:pt>
    <dgm:pt modelId="{C2584B3E-298E-4F10-BA4E-FD0B8144451E}" type="pres">
      <dgm:prSet presAssocID="{7CBA8D7F-8D18-4C9F-99BF-751607069787}" presName="imageaccent5" presStyleCnt="0"/>
      <dgm:spPr/>
      <dgm:t>
        <a:bodyPr/>
        <a:lstStyle/>
        <a:p>
          <a:endParaRPr lang="fr-FR"/>
        </a:p>
      </dgm:t>
    </dgm:pt>
    <dgm:pt modelId="{7207CF0B-7849-46B0-B157-E28D1E5CCD02}" type="pres">
      <dgm:prSet presAssocID="{7CBA8D7F-8D18-4C9F-99BF-751607069787}" presName="accentRepeatNode" presStyleLbl="solidAlignAcc1" presStyleIdx="9" presStyleCnt="10"/>
      <dgm:spPr/>
      <dgm:t>
        <a:bodyPr/>
        <a:lstStyle/>
        <a:p>
          <a:endParaRPr lang="fr-FR"/>
        </a:p>
      </dgm:t>
    </dgm:pt>
  </dgm:ptLst>
  <dgm:cxnLst>
    <dgm:cxn modelId="{C93C4195-F663-0449-9CE1-AD25FB60BF89}" type="presOf" srcId="{73B76156-A3B8-4FFE-AB39-ABD321F14823}" destId="{C970B4FE-457E-4DF3-A29C-666D04C8F5FF}" srcOrd="0" destOrd="0" presId="urn:microsoft.com/office/officeart/2008/layout/HexagonCluster"/>
    <dgm:cxn modelId="{140BAC18-610D-5B4A-9C39-0557CEA1DB3A}" type="presOf" srcId="{EFE42484-9B28-4002-9BD1-5F77E591C989}" destId="{ACE712BF-5217-46D7-B620-9DB566782710}" srcOrd="0" destOrd="0" presId="urn:microsoft.com/office/officeart/2008/layout/HexagonCluster"/>
    <dgm:cxn modelId="{46790D0B-B8DD-6942-AC6A-A692BF8B4FB1}" type="presOf" srcId="{9E21EB05-7EBA-4D46-B4D0-F5F72F687AE7}" destId="{FAB4A849-0DB1-462F-A42E-2561A0C492ED}" srcOrd="0" destOrd="0" presId="urn:microsoft.com/office/officeart/2008/layout/HexagonCluster"/>
    <dgm:cxn modelId="{F8817759-9EFC-4E6F-9D90-5CCAC2BECF2C}" srcId="{80E6E397-B210-402A-9B16-D3D0D737795F}" destId="{058E544E-605B-4CDA-8594-0D01D15B5C12}" srcOrd="0" destOrd="0" parTransId="{432D764A-5340-415A-8045-1B5A38665567}" sibTransId="{61814643-9E15-44F9-9DA3-265E0780EB5A}"/>
    <dgm:cxn modelId="{BB4DC504-B9BA-41A2-8768-764747C7BCFE}" srcId="{80E6E397-B210-402A-9B16-D3D0D737795F}" destId="{F6CB27E9-7F57-47E7-B995-FBCA85F00315}" srcOrd="4" destOrd="0" parTransId="{F6C8D502-CB6D-4AEE-B267-0178888BC673}" sibTransId="{7CBA8D7F-8D18-4C9F-99BF-751607069787}"/>
    <dgm:cxn modelId="{521EDE34-3B2F-48FA-88AB-4B60260217B7}" srcId="{80E6E397-B210-402A-9B16-D3D0D737795F}" destId="{73B76156-A3B8-4FFE-AB39-ABD321F14823}" srcOrd="1" destOrd="0" parTransId="{4D405482-3FCC-4689-8B44-7D9B3090F812}" sibTransId="{E83E3B86-EDE0-4923-9040-7F39BEBB743F}"/>
    <dgm:cxn modelId="{5A30E0E8-A563-D446-AC0D-E60487F34577}" type="presOf" srcId="{F6CB27E9-7F57-47E7-B995-FBCA85F00315}" destId="{4FCD0E02-0C03-4141-ADEC-6D417C26C5C5}" srcOrd="0" destOrd="0" presId="urn:microsoft.com/office/officeart/2008/layout/HexagonCluster"/>
    <dgm:cxn modelId="{4BD8B94F-64F1-A843-B726-4042FA91C9E7}" type="presOf" srcId="{61814643-9E15-44F9-9DA3-265E0780EB5A}" destId="{5A2E9257-0BA4-4793-BB7E-805E0F61A8EE}" srcOrd="0" destOrd="0" presId="urn:microsoft.com/office/officeart/2008/layout/HexagonCluster"/>
    <dgm:cxn modelId="{DEDA34B1-2163-4943-8A50-A49F98899346}" type="presOf" srcId="{E83E3B86-EDE0-4923-9040-7F39BEBB743F}" destId="{327C6793-51BC-495B-A6A0-0F66A60985F2}" srcOrd="0" destOrd="0" presId="urn:microsoft.com/office/officeart/2008/layout/HexagonCluster"/>
    <dgm:cxn modelId="{FFA238B7-A177-764C-83C8-55163A3386F4}" type="presOf" srcId="{058E544E-605B-4CDA-8594-0D01D15B5C12}" destId="{060FA2D0-D876-4B94-9E93-BF4FBFB4034F}" srcOrd="0" destOrd="0" presId="urn:microsoft.com/office/officeart/2008/layout/HexagonCluster"/>
    <dgm:cxn modelId="{53F0AB9B-0D1D-4DB2-AED7-1A92BC4E9583}" srcId="{80E6E397-B210-402A-9B16-D3D0D737795F}" destId="{EFE42484-9B28-4002-9BD1-5F77E591C989}" srcOrd="3" destOrd="0" parTransId="{FD46E9BB-432A-4FB4-94DD-BE6B71ADC961}" sibTransId="{B9B0D6CD-D77A-4914-A502-265A1E7BB03F}"/>
    <dgm:cxn modelId="{52DDB9A6-51EB-BD43-A326-7923A8EC9186}" type="presOf" srcId="{7CBA8D7F-8D18-4C9F-99BF-751607069787}" destId="{F4B34C80-3CD2-4011-8123-15A1BCB36481}" srcOrd="0" destOrd="0" presId="urn:microsoft.com/office/officeart/2008/layout/HexagonCluster"/>
    <dgm:cxn modelId="{397D36A5-6345-8245-B625-9BF91BEFAEB3}" type="presOf" srcId="{B9B0D6CD-D77A-4914-A502-265A1E7BB03F}" destId="{2BD02B73-1206-46C8-B844-787F4F9ADA84}" srcOrd="0" destOrd="0" presId="urn:microsoft.com/office/officeart/2008/layout/HexagonCluster"/>
    <dgm:cxn modelId="{09D53AF4-2193-894D-A6EB-677D3F66072E}" type="presOf" srcId="{80E6E397-B210-402A-9B16-D3D0D737795F}" destId="{3EB34A47-F55B-44F5-B119-52CA896B983C}" srcOrd="0" destOrd="0" presId="urn:microsoft.com/office/officeart/2008/layout/HexagonCluster"/>
    <dgm:cxn modelId="{7CAA01CC-E9A1-4795-9BE9-4FFBFE98F46D}" srcId="{80E6E397-B210-402A-9B16-D3D0D737795F}" destId="{9E21EB05-7EBA-4D46-B4D0-F5F72F687AE7}" srcOrd="2" destOrd="0" parTransId="{E751A8F1-E52B-4878-8EE2-849BF7045AB5}" sibTransId="{870A90A0-16FA-4B7F-AB02-FF83A6438680}"/>
    <dgm:cxn modelId="{4B25DF93-EAC6-9D4D-B8C6-3EBEA49FACF8}" type="presOf" srcId="{870A90A0-16FA-4B7F-AB02-FF83A6438680}" destId="{8AC0959E-BD03-4A8B-90BD-DD4D93679ECD}" srcOrd="0" destOrd="0" presId="urn:microsoft.com/office/officeart/2008/layout/HexagonCluster"/>
    <dgm:cxn modelId="{3B6651D5-7DDC-B744-9A95-420D125B17EB}" type="presParOf" srcId="{3EB34A47-F55B-44F5-B119-52CA896B983C}" destId="{742F5958-85B0-4DC4-9797-0FF0EBDDE6A2}" srcOrd="0" destOrd="0" presId="urn:microsoft.com/office/officeart/2008/layout/HexagonCluster"/>
    <dgm:cxn modelId="{44C5451A-7947-C54E-9AAB-4AB0A681D5AB}" type="presParOf" srcId="{742F5958-85B0-4DC4-9797-0FF0EBDDE6A2}" destId="{060FA2D0-D876-4B94-9E93-BF4FBFB4034F}" srcOrd="0" destOrd="0" presId="urn:microsoft.com/office/officeart/2008/layout/HexagonCluster"/>
    <dgm:cxn modelId="{06E2B3FC-EBFA-3B4E-A1D6-B6127E74BCCE}" type="presParOf" srcId="{3EB34A47-F55B-44F5-B119-52CA896B983C}" destId="{F2EEE06F-DDD4-4218-8D0D-B84BB959EBC5}" srcOrd="1" destOrd="0" presId="urn:microsoft.com/office/officeart/2008/layout/HexagonCluster"/>
    <dgm:cxn modelId="{E90C53A8-C6C1-5E4A-9BC0-F5C3DCE4E6C7}" type="presParOf" srcId="{F2EEE06F-DDD4-4218-8D0D-B84BB959EBC5}" destId="{B8A72BC8-3360-4F75-A43C-457450866A91}" srcOrd="0" destOrd="0" presId="urn:microsoft.com/office/officeart/2008/layout/HexagonCluster"/>
    <dgm:cxn modelId="{391ABDCA-2494-D64B-99EB-37F838E865EF}" type="presParOf" srcId="{3EB34A47-F55B-44F5-B119-52CA896B983C}" destId="{3520ACFD-E54E-45E6-A9F9-E666691CF281}" srcOrd="2" destOrd="0" presId="urn:microsoft.com/office/officeart/2008/layout/HexagonCluster"/>
    <dgm:cxn modelId="{DF386106-4900-1248-A0CA-3FA6E1F29C85}" type="presParOf" srcId="{3520ACFD-E54E-45E6-A9F9-E666691CF281}" destId="{5A2E9257-0BA4-4793-BB7E-805E0F61A8EE}" srcOrd="0" destOrd="0" presId="urn:microsoft.com/office/officeart/2008/layout/HexagonCluster"/>
    <dgm:cxn modelId="{F4014173-6A5A-234E-86E9-CDF362C1FDE5}" type="presParOf" srcId="{3EB34A47-F55B-44F5-B119-52CA896B983C}" destId="{21701AE4-F54E-4369-9F2D-BA942D0F8226}" srcOrd="3" destOrd="0" presId="urn:microsoft.com/office/officeart/2008/layout/HexagonCluster"/>
    <dgm:cxn modelId="{F2AA792C-56C1-CB4C-AFA9-8CC86906472F}" type="presParOf" srcId="{21701AE4-F54E-4369-9F2D-BA942D0F8226}" destId="{E14FFAB8-5E4C-4AB4-8A03-73422F7FC4A1}" srcOrd="0" destOrd="0" presId="urn:microsoft.com/office/officeart/2008/layout/HexagonCluster"/>
    <dgm:cxn modelId="{FB553C74-6633-1C4D-8C20-96A874759846}" type="presParOf" srcId="{3EB34A47-F55B-44F5-B119-52CA896B983C}" destId="{E9BC416A-9EE2-4B27-9464-021D6E5C469D}" srcOrd="4" destOrd="0" presId="urn:microsoft.com/office/officeart/2008/layout/HexagonCluster"/>
    <dgm:cxn modelId="{4893D3AD-46CB-0640-8CAB-5F68BB6BE64A}" type="presParOf" srcId="{E9BC416A-9EE2-4B27-9464-021D6E5C469D}" destId="{C970B4FE-457E-4DF3-A29C-666D04C8F5FF}" srcOrd="0" destOrd="0" presId="urn:microsoft.com/office/officeart/2008/layout/HexagonCluster"/>
    <dgm:cxn modelId="{67037E1E-3CDA-214F-BDB0-8EB8B1AA5AF9}" type="presParOf" srcId="{3EB34A47-F55B-44F5-B119-52CA896B983C}" destId="{9E0897EA-EB13-486A-AC7F-B680CB90673A}" srcOrd="5" destOrd="0" presId="urn:microsoft.com/office/officeart/2008/layout/HexagonCluster"/>
    <dgm:cxn modelId="{603475CF-7F13-9144-B8DF-AEEE3B8B97A8}" type="presParOf" srcId="{9E0897EA-EB13-486A-AC7F-B680CB90673A}" destId="{24024C60-4C90-44D2-B53F-2B3EEC7DC998}" srcOrd="0" destOrd="0" presId="urn:microsoft.com/office/officeart/2008/layout/HexagonCluster"/>
    <dgm:cxn modelId="{1F134489-AD29-2A47-91A8-65D7AD377A79}" type="presParOf" srcId="{3EB34A47-F55B-44F5-B119-52CA896B983C}" destId="{DB351BD1-E651-4AB6-8BB0-B5E4C2EE47E4}" srcOrd="6" destOrd="0" presId="urn:microsoft.com/office/officeart/2008/layout/HexagonCluster"/>
    <dgm:cxn modelId="{04EBFA9B-C5A8-8F40-B39F-C1AD0FD096E0}" type="presParOf" srcId="{DB351BD1-E651-4AB6-8BB0-B5E4C2EE47E4}" destId="{327C6793-51BC-495B-A6A0-0F66A60985F2}" srcOrd="0" destOrd="0" presId="urn:microsoft.com/office/officeart/2008/layout/HexagonCluster"/>
    <dgm:cxn modelId="{EF484295-F503-574F-BA2B-7CB9347CB846}" type="presParOf" srcId="{3EB34A47-F55B-44F5-B119-52CA896B983C}" destId="{467FF056-DD15-46E1-963B-09C4F8DC2D73}" srcOrd="7" destOrd="0" presId="urn:microsoft.com/office/officeart/2008/layout/HexagonCluster"/>
    <dgm:cxn modelId="{3EBAC764-5FAD-E542-A833-6C3424736308}" type="presParOf" srcId="{467FF056-DD15-46E1-963B-09C4F8DC2D73}" destId="{CA3B15C0-16B9-4C11-AD7F-D0FB5BFA9BA6}" srcOrd="0" destOrd="0" presId="urn:microsoft.com/office/officeart/2008/layout/HexagonCluster"/>
    <dgm:cxn modelId="{5607000F-6745-3E4E-8A32-CBD06D688805}" type="presParOf" srcId="{3EB34A47-F55B-44F5-B119-52CA896B983C}" destId="{9673FF5E-B627-4996-A0B7-78B94C1C6336}" srcOrd="8" destOrd="0" presId="urn:microsoft.com/office/officeart/2008/layout/HexagonCluster"/>
    <dgm:cxn modelId="{D627E8A8-354F-744B-834F-41D3D0E3D153}" type="presParOf" srcId="{9673FF5E-B627-4996-A0B7-78B94C1C6336}" destId="{FAB4A849-0DB1-462F-A42E-2561A0C492ED}" srcOrd="0" destOrd="0" presId="urn:microsoft.com/office/officeart/2008/layout/HexagonCluster"/>
    <dgm:cxn modelId="{3D4F0630-1609-3F42-906B-5022B3614B2E}" type="presParOf" srcId="{3EB34A47-F55B-44F5-B119-52CA896B983C}" destId="{978113AC-70EE-4B7E-91CD-7CF65BA18CB5}" srcOrd="9" destOrd="0" presId="urn:microsoft.com/office/officeart/2008/layout/HexagonCluster"/>
    <dgm:cxn modelId="{BE42D229-6611-364D-9555-1908B936B172}" type="presParOf" srcId="{978113AC-70EE-4B7E-91CD-7CF65BA18CB5}" destId="{178532B7-EDC5-426D-99D9-CCC8AC7F84F7}" srcOrd="0" destOrd="0" presId="urn:microsoft.com/office/officeart/2008/layout/HexagonCluster"/>
    <dgm:cxn modelId="{2786F868-3D42-5347-8543-0A8B095321DD}" type="presParOf" srcId="{3EB34A47-F55B-44F5-B119-52CA896B983C}" destId="{538B1DC4-92CC-427B-81AB-4FC8DA422CC0}" srcOrd="10" destOrd="0" presId="urn:microsoft.com/office/officeart/2008/layout/HexagonCluster"/>
    <dgm:cxn modelId="{2702BFCB-5FF6-B04B-85C7-D4A28562B06F}" type="presParOf" srcId="{538B1DC4-92CC-427B-81AB-4FC8DA422CC0}" destId="{8AC0959E-BD03-4A8B-90BD-DD4D93679ECD}" srcOrd="0" destOrd="0" presId="urn:microsoft.com/office/officeart/2008/layout/HexagonCluster"/>
    <dgm:cxn modelId="{FBB59631-B970-FA4A-8E5B-9AC4F9EF5F08}" type="presParOf" srcId="{3EB34A47-F55B-44F5-B119-52CA896B983C}" destId="{7CC13FCF-B2F4-4383-B42E-96A15D7F8E52}" srcOrd="11" destOrd="0" presId="urn:microsoft.com/office/officeart/2008/layout/HexagonCluster"/>
    <dgm:cxn modelId="{A6A24A52-B695-3446-824B-DEB1180CC9FF}" type="presParOf" srcId="{7CC13FCF-B2F4-4383-B42E-96A15D7F8E52}" destId="{4F2AF86F-3296-47C5-8B61-C8814696B74A}" srcOrd="0" destOrd="0" presId="urn:microsoft.com/office/officeart/2008/layout/HexagonCluster"/>
    <dgm:cxn modelId="{6A7AF44C-9EF4-174B-9A1B-D454F698D754}" type="presParOf" srcId="{3EB34A47-F55B-44F5-B119-52CA896B983C}" destId="{9ECE6BE8-B792-462A-8947-690FAF69955C}" srcOrd="12" destOrd="0" presId="urn:microsoft.com/office/officeart/2008/layout/HexagonCluster"/>
    <dgm:cxn modelId="{B7710613-B64A-FF41-98B1-5368216A29A5}" type="presParOf" srcId="{9ECE6BE8-B792-462A-8947-690FAF69955C}" destId="{ACE712BF-5217-46D7-B620-9DB566782710}" srcOrd="0" destOrd="0" presId="urn:microsoft.com/office/officeart/2008/layout/HexagonCluster"/>
    <dgm:cxn modelId="{F65EA21A-06B8-6244-9292-C51DECD43834}" type="presParOf" srcId="{3EB34A47-F55B-44F5-B119-52CA896B983C}" destId="{794C21A7-5E54-4CFF-AECF-7D048EBE8EE9}" srcOrd="13" destOrd="0" presId="urn:microsoft.com/office/officeart/2008/layout/HexagonCluster"/>
    <dgm:cxn modelId="{9D107C51-BA31-474A-A8B7-32B77D952899}" type="presParOf" srcId="{794C21A7-5E54-4CFF-AECF-7D048EBE8EE9}" destId="{676E3804-79A6-45F3-AB50-80D475D2254F}" srcOrd="0" destOrd="0" presId="urn:microsoft.com/office/officeart/2008/layout/HexagonCluster"/>
    <dgm:cxn modelId="{04857F2C-D53F-CB4F-9D42-B9EDE21B9083}" type="presParOf" srcId="{3EB34A47-F55B-44F5-B119-52CA896B983C}" destId="{C0552587-C8DB-4A3E-B33E-315AB7358001}" srcOrd="14" destOrd="0" presId="urn:microsoft.com/office/officeart/2008/layout/HexagonCluster"/>
    <dgm:cxn modelId="{EFC00394-D23E-254F-8291-298DD2AD6F0D}" type="presParOf" srcId="{C0552587-C8DB-4A3E-B33E-315AB7358001}" destId="{2BD02B73-1206-46C8-B844-787F4F9ADA84}" srcOrd="0" destOrd="0" presId="urn:microsoft.com/office/officeart/2008/layout/HexagonCluster"/>
    <dgm:cxn modelId="{1412F371-EF03-E549-ADDC-F96EB83FB1DA}" type="presParOf" srcId="{3EB34A47-F55B-44F5-B119-52CA896B983C}" destId="{711C4332-84E1-42C9-A130-19CAA2CA468F}" srcOrd="15" destOrd="0" presId="urn:microsoft.com/office/officeart/2008/layout/HexagonCluster"/>
    <dgm:cxn modelId="{241B0D5A-6359-0B49-BB57-606473BDEB3A}" type="presParOf" srcId="{711C4332-84E1-42C9-A130-19CAA2CA468F}" destId="{4F72069C-54F3-4878-BC11-D6914915BA57}" srcOrd="0" destOrd="0" presId="urn:microsoft.com/office/officeart/2008/layout/HexagonCluster"/>
    <dgm:cxn modelId="{DD3E45FD-ACEC-4747-8591-760AAE1A6E9A}" type="presParOf" srcId="{3EB34A47-F55B-44F5-B119-52CA896B983C}" destId="{65BA5080-81F0-4378-87FA-1D976CB07F8B}" srcOrd="16" destOrd="0" presId="urn:microsoft.com/office/officeart/2008/layout/HexagonCluster"/>
    <dgm:cxn modelId="{EEC619EF-2F81-3343-8C2A-5AD35D2A6DD3}" type="presParOf" srcId="{65BA5080-81F0-4378-87FA-1D976CB07F8B}" destId="{4FCD0E02-0C03-4141-ADEC-6D417C26C5C5}" srcOrd="0" destOrd="0" presId="urn:microsoft.com/office/officeart/2008/layout/HexagonCluster"/>
    <dgm:cxn modelId="{B6F426E4-5405-E843-87C0-6A1A4A3477A2}" type="presParOf" srcId="{3EB34A47-F55B-44F5-B119-52CA896B983C}" destId="{475D3435-6A18-4688-B607-16A6412BA333}" srcOrd="17" destOrd="0" presId="urn:microsoft.com/office/officeart/2008/layout/HexagonCluster"/>
    <dgm:cxn modelId="{4E064CD6-F638-5C48-96F8-5260B07DAE84}" type="presParOf" srcId="{475D3435-6A18-4688-B607-16A6412BA333}" destId="{32F720FD-A9D2-42F1-A079-39A3CE31E1BE}" srcOrd="0" destOrd="0" presId="urn:microsoft.com/office/officeart/2008/layout/HexagonCluster"/>
    <dgm:cxn modelId="{378B496A-F601-AB42-8FB8-D5D4F0C19261}" type="presParOf" srcId="{3EB34A47-F55B-44F5-B119-52CA896B983C}" destId="{76940CA4-CB1A-4477-BCE0-CDA3F3E71569}" srcOrd="18" destOrd="0" presId="urn:microsoft.com/office/officeart/2008/layout/HexagonCluster"/>
    <dgm:cxn modelId="{DE23DDD1-D48D-0140-9276-5750A35B16E7}" type="presParOf" srcId="{76940CA4-CB1A-4477-BCE0-CDA3F3E71569}" destId="{F4B34C80-3CD2-4011-8123-15A1BCB36481}" srcOrd="0" destOrd="0" presId="urn:microsoft.com/office/officeart/2008/layout/HexagonCluster"/>
    <dgm:cxn modelId="{DDAA7BEA-D784-9E4A-88D3-A129C29F5DA5}" type="presParOf" srcId="{3EB34A47-F55B-44F5-B119-52CA896B983C}" destId="{C2584B3E-298E-4F10-BA4E-FD0B8144451E}" srcOrd="19" destOrd="0" presId="urn:microsoft.com/office/officeart/2008/layout/HexagonCluster"/>
    <dgm:cxn modelId="{48475B66-644E-EF43-BFCE-BBFFE6F34CFF}" type="presParOf" srcId="{C2584B3E-298E-4F10-BA4E-FD0B8144451E}" destId="{7207CF0B-7849-46B0-B157-E28D1E5CCD0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267B40-66F8-3545-9B56-E031BA524215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4668BD9-A8C7-3446-A925-7E927FE8E08F}">
      <dgm:prSet phldrT="[Texte]"/>
      <dgm:spPr/>
      <dgm:t>
        <a:bodyPr/>
        <a:lstStyle/>
        <a:p>
          <a:r>
            <a:rPr lang="fr-FR" dirty="0" smtClean="0"/>
            <a:t>Portail </a:t>
          </a:r>
          <a:r>
            <a:rPr lang="fr-FR" dirty="0" err="1" smtClean="0"/>
            <a:t>Liferay</a:t>
          </a:r>
          <a:endParaRPr lang="fr-FR" dirty="0"/>
        </a:p>
      </dgm:t>
    </dgm:pt>
    <dgm:pt modelId="{A5C43A1B-4BBF-BE41-B760-C468B0478E46}" type="parTrans" cxnId="{D1D9044A-9365-6F4B-A69C-4F8E3F48293D}">
      <dgm:prSet/>
      <dgm:spPr/>
      <dgm:t>
        <a:bodyPr/>
        <a:lstStyle/>
        <a:p>
          <a:endParaRPr lang="fr-FR"/>
        </a:p>
      </dgm:t>
    </dgm:pt>
    <dgm:pt modelId="{15A23DA2-9EBF-8240-9F7B-A8CFD651C99B}" type="sibTrans" cxnId="{D1D9044A-9365-6F4B-A69C-4F8E3F48293D}">
      <dgm:prSet/>
      <dgm:spPr/>
      <dgm:t>
        <a:bodyPr/>
        <a:lstStyle/>
        <a:p>
          <a:endParaRPr lang="fr-FR"/>
        </a:p>
      </dgm:t>
    </dgm:pt>
    <dgm:pt modelId="{44FD8767-18DC-D04F-91FA-E5C00745DC0D}">
      <dgm:prSet phldrT="[Texte]"/>
      <dgm:spPr/>
      <dgm:t>
        <a:bodyPr/>
        <a:lstStyle/>
        <a:p>
          <a:r>
            <a:rPr lang="fr-FR" dirty="0" smtClean="0"/>
            <a:t>Site d'annonces France</a:t>
          </a:r>
          <a:endParaRPr lang="fr-FR" dirty="0"/>
        </a:p>
      </dgm:t>
    </dgm:pt>
    <dgm:pt modelId="{6AE2D696-4147-7A4A-8B06-A322FFFD7D0C}" type="parTrans" cxnId="{0E0B618C-C25F-0D42-8C7F-5CB06F451031}">
      <dgm:prSet/>
      <dgm:spPr/>
      <dgm:t>
        <a:bodyPr/>
        <a:lstStyle/>
        <a:p>
          <a:endParaRPr lang="fr-FR"/>
        </a:p>
      </dgm:t>
    </dgm:pt>
    <dgm:pt modelId="{F1159E55-3050-2144-A316-952A87A0F042}" type="sibTrans" cxnId="{0E0B618C-C25F-0D42-8C7F-5CB06F451031}">
      <dgm:prSet/>
      <dgm:spPr/>
      <dgm:t>
        <a:bodyPr/>
        <a:lstStyle/>
        <a:p>
          <a:endParaRPr lang="fr-FR"/>
        </a:p>
      </dgm:t>
    </dgm:pt>
    <dgm:pt modelId="{4A9FB073-9165-024A-A008-2B31A95BD331}">
      <dgm:prSet phldrT="[Texte]"/>
      <dgm:spPr/>
      <dgm:t>
        <a:bodyPr/>
        <a:lstStyle/>
        <a:p>
          <a:r>
            <a:rPr lang="fr-FR" dirty="0" smtClean="0"/>
            <a:t>Annonces vente appartement</a:t>
          </a:r>
          <a:endParaRPr lang="fr-FR" dirty="0"/>
        </a:p>
      </dgm:t>
    </dgm:pt>
    <dgm:pt modelId="{79D3EA39-7524-E646-AC90-CEF688F9B4DF}" type="parTrans" cxnId="{BB778DEC-0B4F-014D-A98C-3A0483B0326D}">
      <dgm:prSet/>
      <dgm:spPr/>
      <dgm:t>
        <a:bodyPr/>
        <a:lstStyle/>
        <a:p>
          <a:endParaRPr lang="fr-FR"/>
        </a:p>
      </dgm:t>
    </dgm:pt>
    <dgm:pt modelId="{4A9D4CAC-6A3E-1349-B39C-8ADC70C12D36}" type="sibTrans" cxnId="{BB778DEC-0B4F-014D-A98C-3A0483B0326D}">
      <dgm:prSet/>
      <dgm:spPr/>
      <dgm:t>
        <a:bodyPr/>
        <a:lstStyle/>
        <a:p>
          <a:endParaRPr lang="fr-FR"/>
        </a:p>
      </dgm:t>
    </dgm:pt>
    <dgm:pt modelId="{2907A419-CDFC-8943-AF9C-EB434E150ED4}">
      <dgm:prSet phldrT="[Texte]"/>
      <dgm:spPr/>
      <dgm:t>
        <a:bodyPr/>
        <a:lstStyle/>
        <a:p>
          <a:r>
            <a:rPr lang="fr-FR" dirty="0" smtClean="0"/>
            <a:t>Annonces recherche appartement</a:t>
          </a:r>
          <a:endParaRPr lang="fr-FR" dirty="0"/>
        </a:p>
      </dgm:t>
    </dgm:pt>
    <dgm:pt modelId="{95EF5111-2824-9444-A68A-604CB611815F}" type="parTrans" cxnId="{3F40EBDD-9EEF-4242-BE6E-FDD79E646F11}">
      <dgm:prSet/>
      <dgm:spPr/>
      <dgm:t>
        <a:bodyPr/>
        <a:lstStyle/>
        <a:p>
          <a:endParaRPr lang="fr-FR"/>
        </a:p>
      </dgm:t>
    </dgm:pt>
    <dgm:pt modelId="{C179BB06-4CAE-F94B-BE82-7E1621AB3C98}" type="sibTrans" cxnId="{3F40EBDD-9EEF-4242-BE6E-FDD79E646F11}">
      <dgm:prSet/>
      <dgm:spPr/>
      <dgm:t>
        <a:bodyPr/>
        <a:lstStyle/>
        <a:p>
          <a:endParaRPr lang="fr-FR"/>
        </a:p>
      </dgm:t>
    </dgm:pt>
    <dgm:pt modelId="{4E1DE0B2-F447-DC49-A203-CF5B29E6A185}">
      <dgm:prSet phldrT="[Texte]"/>
      <dgm:spPr/>
      <dgm:t>
        <a:bodyPr/>
        <a:lstStyle/>
        <a:p>
          <a:r>
            <a:rPr lang="fr-FR" dirty="0" smtClean="0"/>
            <a:t>Site d'annonces Pologne</a:t>
          </a:r>
          <a:endParaRPr lang="fr-FR" dirty="0"/>
        </a:p>
      </dgm:t>
    </dgm:pt>
    <dgm:pt modelId="{F4E3E0D9-E11B-714E-BA50-9096946C2ACF}" type="parTrans" cxnId="{E578BFD6-19F5-5B42-8464-884D43FA1C53}">
      <dgm:prSet/>
      <dgm:spPr/>
      <dgm:t>
        <a:bodyPr/>
        <a:lstStyle/>
        <a:p>
          <a:endParaRPr lang="fr-FR"/>
        </a:p>
      </dgm:t>
    </dgm:pt>
    <dgm:pt modelId="{2411ED38-40A8-944B-9EE2-A3AE187EB1A9}" type="sibTrans" cxnId="{E578BFD6-19F5-5B42-8464-884D43FA1C53}">
      <dgm:prSet/>
      <dgm:spPr/>
      <dgm:t>
        <a:bodyPr/>
        <a:lstStyle/>
        <a:p>
          <a:endParaRPr lang="fr-FR"/>
        </a:p>
      </dgm:t>
    </dgm:pt>
    <dgm:pt modelId="{EB234F70-0E80-AD47-AE5A-1B374266AD82}">
      <dgm:prSet phldrT="[Texte]"/>
      <dgm:spPr/>
      <dgm:t>
        <a:bodyPr/>
        <a:lstStyle/>
        <a:p>
          <a:r>
            <a:rPr lang="fr-FR" dirty="0" smtClean="0"/>
            <a:t>Site d'annonces Pologne et France</a:t>
          </a:r>
          <a:endParaRPr lang="fr-FR" dirty="0"/>
        </a:p>
      </dgm:t>
    </dgm:pt>
    <dgm:pt modelId="{83415261-83CC-E346-A2D8-768C4AD803A7}" type="parTrans" cxnId="{105103C7-D455-464C-8AC4-552026A8F95C}">
      <dgm:prSet/>
      <dgm:spPr/>
      <dgm:t>
        <a:bodyPr/>
        <a:lstStyle/>
        <a:p>
          <a:endParaRPr lang="fr-FR"/>
        </a:p>
      </dgm:t>
    </dgm:pt>
    <dgm:pt modelId="{22497CE6-627E-2849-A3E2-07939A5F55E7}" type="sibTrans" cxnId="{105103C7-D455-464C-8AC4-552026A8F95C}">
      <dgm:prSet/>
      <dgm:spPr/>
      <dgm:t>
        <a:bodyPr/>
        <a:lstStyle/>
        <a:p>
          <a:endParaRPr lang="fr-FR"/>
        </a:p>
      </dgm:t>
    </dgm:pt>
    <dgm:pt modelId="{E09A4AAC-2033-F741-B589-7E49D228283E}">
      <dgm:prSet phldrT="[Texte]"/>
      <dgm:spPr/>
      <dgm:t>
        <a:bodyPr/>
        <a:lstStyle/>
        <a:p>
          <a:r>
            <a:rPr lang="fr-FR" dirty="0" smtClean="0"/>
            <a:t>Vente de voitures d'occasion</a:t>
          </a:r>
          <a:endParaRPr lang="fr-FR" dirty="0"/>
        </a:p>
      </dgm:t>
    </dgm:pt>
    <dgm:pt modelId="{E8A5A630-2AA3-5045-B065-B86CC3B06271}" type="parTrans" cxnId="{86D3E6DE-077E-5E48-BDAD-030035A0742E}">
      <dgm:prSet/>
      <dgm:spPr/>
      <dgm:t>
        <a:bodyPr/>
        <a:lstStyle/>
        <a:p>
          <a:endParaRPr lang="fr-FR"/>
        </a:p>
      </dgm:t>
    </dgm:pt>
    <dgm:pt modelId="{F0FF74D8-A8B5-544D-870F-91A6F4CC7A80}" type="sibTrans" cxnId="{86D3E6DE-077E-5E48-BDAD-030035A0742E}">
      <dgm:prSet/>
      <dgm:spPr/>
      <dgm:t>
        <a:bodyPr/>
        <a:lstStyle/>
        <a:p>
          <a:endParaRPr lang="fr-FR"/>
        </a:p>
      </dgm:t>
    </dgm:pt>
    <dgm:pt modelId="{57A33CC6-9F98-AE44-BA58-2225AC88BB12}">
      <dgm:prSet phldrT="[Texte]"/>
      <dgm:spPr/>
      <dgm:t>
        <a:bodyPr/>
        <a:lstStyle/>
        <a:p>
          <a:r>
            <a:rPr lang="fr-FR" dirty="0" smtClean="0"/>
            <a:t>Echanger sa maison</a:t>
          </a:r>
          <a:endParaRPr lang="fr-FR" dirty="0"/>
        </a:p>
      </dgm:t>
    </dgm:pt>
    <dgm:pt modelId="{7ED60AD9-0B53-184F-BB7D-6F86E6A7458C}" type="parTrans" cxnId="{7D967DE0-D9D3-E54F-8708-17539D1E1CB5}">
      <dgm:prSet/>
      <dgm:spPr/>
      <dgm:t>
        <a:bodyPr/>
        <a:lstStyle/>
        <a:p>
          <a:endParaRPr lang="fr-FR"/>
        </a:p>
      </dgm:t>
    </dgm:pt>
    <dgm:pt modelId="{FD6DBE93-13E1-4C4C-AAB4-09E5EF22DFDF}" type="sibTrans" cxnId="{7D967DE0-D9D3-E54F-8708-17539D1E1CB5}">
      <dgm:prSet/>
      <dgm:spPr/>
      <dgm:t>
        <a:bodyPr/>
        <a:lstStyle/>
        <a:p>
          <a:endParaRPr lang="fr-FR"/>
        </a:p>
      </dgm:t>
    </dgm:pt>
    <dgm:pt modelId="{E1301A27-8E32-2441-BC58-CFE7E30815A9}" type="pres">
      <dgm:prSet presAssocID="{B2267B40-66F8-3545-9B56-E031BA52421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456C7DB-4C0F-8A45-84EA-2881A5F465E8}" type="pres">
      <dgm:prSet presAssocID="{B2267B40-66F8-3545-9B56-E031BA524215}" presName="hierFlow" presStyleCnt="0"/>
      <dgm:spPr/>
    </dgm:pt>
    <dgm:pt modelId="{B58695B8-EBC1-8543-AAAA-94BD5C4B6C1F}" type="pres">
      <dgm:prSet presAssocID="{B2267B40-66F8-3545-9B56-E031BA52421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BA814FB-E90B-D441-AFCC-50DB4B058D82}" type="pres">
      <dgm:prSet presAssocID="{54668BD9-A8C7-3446-A925-7E927FE8E08F}" presName="Name14" presStyleCnt="0"/>
      <dgm:spPr/>
    </dgm:pt>
    <dgm:pt modelId="{F26FB934-A532-6D4E-8395-3C26EF111BA0}" type="pres">
      <dgm:prSet presAssocID="{54668BD9-A8C7-3446-A925-7E927FE8E08F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069AAC8-2071-0F47-B3E1-A10C6C892FA2}" type="pres">
      <dgm:prSet presAssocID="{54668BD9-A8C7-3446-A925-7E927FE8E08F}" presName="hierChild2" presStyleCnt="0"/>
      <dgm:spPr/>
    </dgm:pt>
    <dgm:pt modelId="{F62D65F5-8BC8-9144-82AF-39A127B54CEB}" type="pres">
      <dgm:prSet presAssocID="{6AE2D696-4147-7A4A-8B06-A322FFFD7D0C}" presName="Name19" presStyleLbl="parChTrans1D2" presStyleIdx="0" presStyleCnt="3"/>
      <dgm:spPr/>
      <dgm:t>
        <a:bodyPr/>
        <a:lstStyle/>
        <a:p>
          <a:endParaRPr lang="fr-FR"/>
        </a:p>
      </dgm:t>
    </dgm:pt>
    <dgm:pt modelId="{113A4272-ECD8-9447-BC71-D4BB56D83C9E}" type="pres">
      <dgm:prSet presAssocID="{44FD8767-18DC-D04F-91FA-E5C00745DC0D}" presName="Name21" presStyleCnt="0"/>
      <dgm:spPr/>
    </dgm:pt>
    <dgm:pt modelId="{F51A265C-5A14-6045-8831-C5A2B85886C8}" type="pres">
      <dgm:prSet presAssocID="{44FD8767-18DC-D04F-91FA-E5C00745DC0D}" presName="level2Shape" presStyleLbl="node2" presStyleIdx="0" presStyleCnt="3"/>
      <dgm:spPr/>
      <dgm:t>
        <a:bodyPr/>
        <a:lstStyle/>
        <a:p>
          <a:endParaRPr lang="fr-FR"/>
        </a:p>
      </dgm:t>
    </dgm:pt>
    <dgm:pt modelId="{66570724-E477-6147-A21A-F26ED45C5F85}" type="pres">
      <dgm:prSet presAssocID="{44FD8767-18DC-D04F-91FA-E5C00745DC0D}" presName="hierChild3" presStyleCnt="0"/>
      <dgm:spPr/>
    </dgm:pt>
    <dgm:pt modelId="{7D9193C1-7084-C944-9090-2BC3AD4A3F38}" type="pres">
      <dgm:prSet presAssocID="{79D3EA39-7524-E646-AC90-CEF688F9B4DF}" presName="Name19" presStyleLbl="parChTrans1D3" presStyleIdx="0" presStyleCnt="4"/>
      <dgm:spPr/>
      <dgm:t>
        <a:bodyPr/>
        <a:lstStyle/>
        <a:p>
          <a:endParaRPr lang="fr-FR"/>
        </a:p>
      </dgm:t>
    </dgm:pt>
    <dgm:pt modelId="{125B09FA-7E40-BC4C-8B19-03A07DA0082B}" type="pres">
      <dgm:prSet presAssocID="{4A9FB073-9165-024A-A008-2B31A95BD331}" presName="Name21" presStyleCnt="0"/>
      <dgm:spPr/>
    </dgm:pt>
    <dgm:pt modelId="{D5EB95A6-E400-4B4A-86F0-0CAB872E07FB}" type="pres">
      <dgm:prSet presAssocID="{4A9FB073-9165-024A-A008-2B31A95BD331}" presName="level2Shape" presStyleLbl="node3" presStyleIdx="0" presStyleCnt="4"/>
      <dgm:spPr/>
      <dgm:t>
        <a:bodyPr/>
        <a:lstStyle/>
        <a:p>
          <a:endParaRPr lang="fr-FR"/>
        </a:p>
      </dgm:t>
    </dgm:pt>
    <dgm:pt modelId="{241B8909-BEB3-A446-87F0-16A21463C5EB}" type="pres">
      <dgm:prSet presAssocID="{4A9FB073-9165-024A-A008-2B31A95BD331}" presName="hierChild3" presStyleCnt="0"/>
      <dgm:spPr/>
    </dgm:pt>
    <dgm:pt modelId="{D86CDD31-E43B-2E40-9C85-108A80AF5221}" type="pres">
      <dgm:prSet presAssocID="{95EF5111-2824-9444-A68A-604CB611815F}" presName="Name19" presStyleLbl="parChTrans1D3" presStyleIdx="1" presStyleCnt="4"/>
      <dgm:spPr/>
      <dgm:t>
        <a:bodyPr/>
        <a:lstStyle/>
        <a:p>
          <a:endParaRPr lang="fr-FR"/>
        </a:p>
      </dgm:t>
    </dgm:pt>
    <dgm:pt modelId="{E93E5757-3D57-4349-B332-3892D302AE42}" type="pres">
      <dgm:prSet presAssocID="{2907A419-CDFC-8943-AF9C-EB434E150ED4}" presName="Name21" presStyleCnt="0"/>
      <dgm:spPr/>
    </dgm:pt>
    <dgm:pt modelId="{89627E58-2071-2C4E-A283-2DD9D5746809}" type="pres">
      <dgm:prSet presAssocID="{2907A419-CDFC-8943-AF9C-EB434E150ED4}" presName="level2Shape" presStyleLbl="node3" presStyleIdx="1" presStyleCnt="4"/>
      <dgm:spPr/>
      <dgm:t>
        <a:bodyPr/>
        <a:lstStyle/>
        <a:p>
          <a:endParaRPr lang="fr-FR"/>
        </a:p>
      </dgm:t>
    </dgm:pt>
    <dgm:pt modelId="{3E431A3D-A34A-DE41-B21A-C00858BE65DD}" type="pres">
      <dgm:prSet presAssocID="{2907A419-CDFC-8943-AF9C-EB434E150ED4}" presName="hierChild3" presStyleCnt="0"/>
      <dgm:spPr/>
    </dgm:pt>
    <dgm:pt modelId="{43CC7B5D-684E-B244-842A-194C8A6FF2F0}" type="pres">
      <dgm:prSet presAssocID="{F4E3E0D9-E11B-714E-BA50-9096946C2ACF}" presName="Name19" presStyleLbl="parChTrans1D2" presStyleIdx="1" presStyleCnt="3"/>
      <dgm:spPr/>
      <dgm:t>
        <a:bodyPr/>
        <a:lstStyle/>
        <a:p>
          <a:endParaRPr lang="fr-FR"/>
        </a:p>
      </dgm:t>
    </dgm:pt>
    <dgm:pt modelId="{FEE5559A-284B-5A45-AEC1-070F04C517D7}" type="pres">
      <dgm:prSet presAssocID="{4E1DE0B2-F447-DC49-A203-CF5B29E6A185}" presName="Name21" presStyleCnt="0"/>
      <dgm:spPr/>
    </dgm:pt>
    <dgm:pt modelId="{5B917FC6-311D-2B41-8080-D9ED91BD1C3E}" type="pres">
      <dgm:prSet presAssocID="{4E1DE0B2-F447-DC49-A203-CF5B29E6A185}" presName="level2Shape" presStyleLbl="node2" presStyleIdx="1" presStyleCnt="3"/>
      <dgm:spPr/>
      <dgm:t>
        <a:bodyPr/>
        <a:lstStyle/>
        <a:p>
          <a:endParaRPr lang="fr-FR"/>
        </a:p>
      </dgm:t>
    </dgm:pt>
    <dgm:pt modelId="{037A23E8-1EE8-0D40-B2BE-B056D8CAA1E5}" type="pres">
      <dgm:prSet presAssocID="{4E1DE0B2-F447-DC49-A203-CF5B29E6A185}" presName="hierChild3" presStyleCnt="0"/>
      <dgm:spPr/>
    </dgm:pt>
    <dgm:pt modelId="{45B57E06-546A-854D-868F-9DC09273787F}" type="pres">
      <dgm:prSet presAssocID="{E8A5A630-2AA3-5045-B065-B86CC3B06271}" presName="Name19" presStyleLbl="parChTrans1D3" presStyleIdx="2" presStyleCnt="4"/>
      <dgm:spPr/>
      <dgm:t>
        <a:bodyPr/>
        <a:lstStyle/>
        <a:p>
          <a:endParaRPr lang="fr-FR"/>
        </a:p>
      </dgm:t>
    </dgm:pt>
    <dgm:pt modelId="{9136A531-0BA0-0C43-A50F-65E3268B8C7A}" type="pres">
      <dgm:prSet presAssocID="{E09A4AAC-2033-F741-B589-7E49D228283E}" presName="Name21" presStyleCnt="0"/>
      <dgm:spPr/>
    </dgm:pt>
    <dgm:pt modelId="{9D7DB925-C543-AD40-BAE7-3EF18A68249A}" type="pres">
      <dgm:prSet presAssocID="{E09A4AAC-2033-F741-B589-7E49D228283E}" presName="level2Shape" presStyleLbl="node3" presStyleIdx="2" presStyleCnt="4"/>
      <dgm:spPr/>
      <dgm:t>
        <a:bodyPr/>
        <a:lstStyle/>
        <a:p>
          <a:endParaRPr lang="fr-FR"/>
        </a:p>
      </dgm:t>
    </dgm:pt>
    <dgm:pt modelId="{CE6A652C-BCC5-0347-8E7D-860A91739844}" type="pres">
      <dgm:prSet presAssocID="{E09A4AAC-2033-F741-B589-7E49D228283E}" presName="hierChild3" presStyleCnt="0"/>
      <dgm:spPr/>
    </dgm:pt>
    <dgm:pt modelId="{63C14678-B4CC-9A4F-AF5E-3CC1D8554D27}" type="pres">
      <dgm:prSet presAssocID="{83415261-83CC-E346-A2D8-768C4AD803A7}" presName="Name19" presStyleLbl="parChTrans1D2" presStyleIdx="2" presStyleCnt="3"/>
      <dgm:spPr/>
      <dgm:t>
        <a:bodyPr/>
        <a:lstStyle/>
        <a:p>
          <a:endParaRPr lang="fr-FR"/>
        </a:p>
      </dgm:t>
    </dgm:pt>
    <dgm:pt modelId="{1E1B7665-1D81-E34C-8DE3-EF0E69AE886B}" type="pres">
      <dgm:prSet presAssocID="{EB234F70-0E80-AD47-AE5A-1B374266AD82}" presName="Name21" presStyleCnt="0"/>
      <dgm:spPr/>
    </dgm:pt>
    <dgm:pt modelId="{621614B7-A4F2-6E41-ADAD-D527031FD8C0}" type="pres">
      <dgm:prSet presAssocID="{EB234F70-0E80-AD47-AE5A-1B374266AD82}" presName="level2Shape" presStyleLbl="node2" presStyleIdx="2" presStyleCnt="3"/>
      <dgm:spPr/>
      <dgm:t>
        <a:bodyPr/>
        <a:lstStyle/>
        <a:p>
          <a:endParaRPr lang="fr-FR"/>
        </a:p>
      </dgm:t>
    </dgm:pt>
    <dgm:pt modelId="{DC258F60-02A7-2A42-90F4-132E11EFF683}" type="pres">
      <dgm:prSet presAssocID="{EB234F70-0E80-AD47-AE5A-1B374266AD82}" presName="hierChild3" presStyleCnt="0"/>
      <dgm:spPr/>
    </dgm:pt>
    <dgm:pt modelId="{CC07E5F9-CA55-FD46-BE1B-26ABDE4E47C7}" type="pres">
      <dgm:prSet presAssocID="{7ED60AD9-0B53-184F-BB7D-6F86E6A7458C}" presName="Name19" presStyleLbl="parChTrans1D3" presStyleIdx="3" presStyleCnt="4"/>
      <dgm:spPr/>
      <dgm:t>
        <a:bodyPr/>
        <a:lstStyle/>
        <a:p>
          <a:endParaRPr lang="fr-FR"/>
        </a:p>
      </dgm:t>
    </dgm:pt>
    <dgm:pt modelId="{0030B27B-6A21-0747-9B60-8CA16D1D8803}" type="pres">
      <dgm:prSet presAssocID="{57A33CC6-9F98-AE44-BA58-2225AC88BB12}" presName="Name21" presStyleCnt="0"/>
      <dgm:spPr/>
    </dgm:pt>
    <dgm:pt modelId="{2196A00B-2F0D-5A4D-B042-3DAA9B41CFA7}" type="pres">
      <dgm:prSet presAssocID="{57A33CC6-9F98-AE44-BA58-2225AC88BB12}" presName="level2Shape" presStyleLbl="node3" presStyleIdx="3" presStyleCnt="4"/>
      <dgm:spPr/>
      <dgm:t>
        <a:bodyPr/>
        <a:lstStyle/>
        <a:p>
          <a:endParaRPr lang="fr-FR"/>
        </a:p>
      </dgm:t>
    </dgm:pt>
    <dgm:pt modelId="{762934BD-7E1D-A142-99CD-8C42B60402FA}" type="pres">
      <dgm:prSet presAssocID="{57A33CC6-9F98-AE44-BA58-2225AC88BB12}" presName="hierChild3" presStyleCnt="0"/>
      <dgm:spPr/>
    </dgm:pt>
    <dgm:pt modelId="{35ECC864-2178-0A4F-AA56-9EB71ED3CBE7}" type="pres">
      <dgm:prSet presAssocID="{B2267B40-66F8-3545-9B56-E031BA524215}" presName="bgShapesFlow" presStyleCnt="0"/>
      <dgm:spPr/>
    </dgm:pt>
  </dgm:ptLst>
  <dgm:cxnLst>
    <dgm:cxn modelId="{105103C7-D455-464C-8AC4-552026A8F95C}" srcId="{54668BD9-A8C7-3446-A925-7E927FE8E08F}" destId="{EB234F70-0E80-AD47-AE5A-1B374266AD82}" srcOrd="2" destOrd="0" parTransId="{83415261-83CC-E346-A2D8-768C4AD803A7}" sibTransId="{22497CE6-627E-2849-A3E2-07939A5F55E7}"/>
    <dgm:cxn modelId="{60F66597-019B-5444-82EC-26CB588DDB3D}" type="presOf" srcId="{54668BD9-A8C7-3446-A925-7E927FE8E08F}" destId="{F26FB934-A532-6D4E-8395-3C26EF111BA0}" srcOrd="0" destOrd="0" presId="urn:microsoft.com/office/officeart/2005/8/layout/hierarchy6"/>
    <dgm:cxn modelId="{CA109173-6BD2-7D41-8AE4-0AA541783696}" type="presOf" srcId="{4E1DE0B2-F447-DC49-A203-CF5B29E6A185}" destId="{5B917FC6-311D-2B41-8080-D9ED91BD1C3E}" srcOrd="0" destOrd="0" presId="urn:microsoft.com/office/officeart/2005/8/layout/hierarchy6"/>
    <dgm:cxn modelId="{2530E0A1-C050-C147-9AF2-C52526FCE9E9}" type="presOf" srcId="{EB234F70-0E80-AD47-AE5A-1B374266AD82}" destId="{621614B7-A4F2-6E41-ADAD-D527031FD8C0}" srcOrd="0" destOrd="0" presId="urn:microsoft.com/office/officeart/2005/8/layout/hierarchy6"/>
    <dgm:cxn modelId="{7D967DE0-D9D3-E54F-8708-17539D1E1CB5}" srcId="{EB234F70-0E80-AD47-AE5A-1B374266AD82}" destId="{57A33CC6-9F98-AE44-BA58-2225AC88BB12}" srcOrd="0" destOrd="0" parTransId="{7ED60AD9-0B53-184F-BB7D-6F86E6A7458C}" sibTransId="{FD6DBE93-13E1-4C4C-AAB4-09E5EF22DFDF}"/>
    <dgm:cxn modelId="{5D5D8232-05E3-1849-90B5-601748E9CB91}" type="presOf" srcId="{83415261-83CC-E346-A2D8-768C4AD803A7}" destId="{63C14678-B4CC-9A4F-AF5E-3CC1D8554D27}" srcOrd="0" destOrd="0" presId="urn:microsoft.com/office/officeart/2005/8/layout/hierarchy6"/>
    <dgm:cxn modelId="{D1D9044A-9365-6F4B-A69C-4F8E3F48293D}" srcId="{B2267B40-66F8-3545-9B56-E031BA524215}" destId="{54668BD9-A8C7-3446-A925-7E927FE8E08F}" srcOrd="0" destOrd="0" parTransId="{A5C43A1B-4BBF-BE41-B760-C468B0478E46}" sibTransId="{15A23DA2-9EBF-8240-9F7B-A8CFD651C99B}"/>
    <dgm:cxn modelId="{FF689022-2851-7348-AAB1-769176D249E0}" type="presOf" srcId="{F4E3E0D9-E11B-714E-BA50-9096946C2ACF}" destId="{43CC7B5D-684E-B244-842A-194C8A6FF2F0}" srcOrd="0" destOrd="0" presId="urn:microsoft.com/office/officeart/2005/8/layout/hierarchy6"/>
    <dgm:cxn modelId="{D428877F-6359-5A48-B44D-B836182388A3}" type="presOf" srcId="{6AE2D696-4147-7A4A-8B06-A322FFFD7D0C}" destId="{F62D65F5-8BC8-9144-82AF-39A127B54CEB}" srcOrd="0" destOrd="0" presId="urn:microsoft.com/office/officeart/2005/8/layout/hierarchy6"/>
    <dgm:cxn modelId="{8562E4B7-67AB-1B4F-9409-B145052C5876}" type="presOf" srcId="{44FD8767-18DC-D04F-91FA-E5C00745DC0D}" destId="{F51A265C-5A14-6045-8831-C5A2B85886C8}" srcOrd="0" destOrd="0" presId="urn:microsoft.com/office/officeart/2005/8/layout/hierarchy6"/>
    <dgm:cxn modelId="{9276D2D8-F8F5-204B-9A13-E71E7C16E18A}" type="presOf" srcId="{4A9FB073-9165-024A-A008-2B31A95BD331}" destId="{D5EB95A6-E400-4B4A-86F0-0CAB872E07FB}" srcOrd="0" destOrd="0" presId="urn:microsoft.com/office/officeart/2005/8/layout/hierarchy6"/>
    <dgm:cxn modelId="{F37F2439-7339-1141-9666-7EE78D6AD1C2}" type="presOf" srcId="{79D3EA39-7524-E646-AC90-CEF688F9B4DF}" destId="{7D9193C1-7084-C944-9090-2BC3AD4A3F38}" srcOrd="0" destOrd="0" presId="urn:microsoft.com/office/officeart/2005/8/layout/hierarchy6"/>
    <dgm:cxn modelId="{BB778DEC-0B4F-014D-A98C-3A0483B0326D}" srcId="{44FD8767-18DC-D04F-91FA-E5C00745DC0D}" destId="{4A9FB073-9165-024A-A008-2B31A95BD331}" srcOrd="0" destOrd="0" parTransId="{79D3EA39-7524-E646-AC90-CEF688F9B4DF}" sibTransId="{4A9D4CAC-6A3E-1349-B39C-8ADC70C12D36}"/>
    <dgm:cxn modelId="{2E4771FD-85E4-AB41-A3DD-2B4E6EA2F342}" type="presOf" srcId="{57A33CC6-9F98-AE44-BA58-2225AC88BB12}" destId="{2196A00B-2F0D-5A4D-B042-3DAA9B41CFA7}" srcOrd="0" destOrd="0" presId="urn:microsoft.com/office/officeart/2005/8/layout/hierarchy6"/>
    <dgm:cxn modelId="{C1117253-C4AA-9D45-90B2-16537A62D5EE}" type="presOf" srcId="{95EF5111-2824-9444-A68A-604CB611815F}" destId="{D86CDD31-E43B-2E40-9C85-108A80AF5221}" srcOrd="0" destOrd="0" presId="urn:microsoft.com/office/officeart/2005/8/layout/hierarchy6"/>
    <dgm:cxn modelId="{8FA27622-6168-F848-A585-C69F423B09E2}" type="presOf" srcId="{B2267B40-66F8-3545-9B56-E031BA524215}" destId="{E1301A27-8E32-2441-BC58-CFE7E30815A9}" srcOrd="0" destOrd="0" presId="urn:microsoft.com/office/officeart/2005/8/layout/hierarchy6"/>
    <dgm:cxn modelId="{3F40EBDD-9EEF-4242-BE6E-FDD79E646F11}" srcId="{44FD8767-18DC-D04F-91FA-E5C00745DC0D}" destId="{2907A419-CDFC-8943-AF9C-EB434E150ED4}" srcOrd="1" destOrd="0" parTransId="{95EF5111-2824-9444-A68A-604CB611815F}" sibTransId="{C179BB06-4CAE-F94B-BE82-7E1621AB3C98}"/>
    <dgm:cxn modelId="{0E0B618C-C25F-0D42-8C7F-5CB06F451031}" srcId="{54668BD9-A8C7-3446-A925-7E927FE8E08F}" destId="{44FD8767-18DC-D04F-91FA-E5C00745DC0D}" srcOrd="0" destOrd="0" parTransId="{6AE2D696-4147-7A4A-8B06-A322FFFD7D0C}" sibTransId="{F1159E55-3050-2144-A316-952A87A0F042}"/>
    <dgm:cxn modelId="{DC921A04-285D-8348-BA8E-87257F01678B}" type="presOf" srcId="{2907A419-CDFC-8943-AF9C-EB434E150ED4}" destId="{89627E58-2071-2C4E-A283-2DD9D5746809}" srcOrd="0" destOrd="0" presId="urn:microsoft.com/office/officeart/2005/8/layout/hierarchy6"/>
    <dgm:cxn modelId="{44F043F6-8680-6F43-A214-36893ECAD73B}" type="presOf" srcId="{E8A5A630-2AA3-5045-B065-B86CC3B06271}" destId="{45B57E06-546A-854D-868F-9DC09273787F}" srcOrd="0" destOrd="0" presId="urn:microsoft.com/office/officeart/2005/8/layout/hierarchy6"/>
    <dgm:cxn modelId="{86D3E6DE-077E-5E48-BDAD-030035A0742E}" srcId="{4E1DE0B2-F447-DC49-A203-CF5B29E6A185}" destId="{E09A4AAC-2033-F741-B589-7E49D228283E}" srcOrd="0" destOrd="0" parTransId="{E8A5A630-2AA3-5045-B065-B86CC3B06271}" sibTransId="{F0FF74D8-A8B5-544D-870F-91A6F4CC7A80}"/>
    <dgm:cxn modelId="{E578BFD6-19F5-5B42-8464-884D43FA1C53}" srcId="{54668BD9-A8C7-3446-A925-7E927FE8E08F}" destId="{4E1DE0B2-F447-DC49-A203-CF5B29E6A185}" srcOrd="1" destOrd="0" parTransId="{F4E3E0D9-E11B-714E-BA50-9096946C2ACF}" sibTransId="{2411ED38-40A8-944B-9EE2-A3AE187EB1A9}"/>
    <dgm:cxn modelId="{C8D7F66A-9E48-1947-93A2-B129B2C63B3A}" type="presOf" srcId="{7ED60AD9-0B53-184F-BB7D-6F86E6A7458C}" destId="{CC07E5F9-CA55-FD46-BE1B-26ABDE4E47C7}" srcOrd="0" destOrd="0" presId="urn:microsoft.com/office/officeart/2005/8/layout/hierarchy6"/>
    <dgm:cxn modelId="{94E524B9-6E4C-3349-905B-735A7A39C1A7}" type="presOf" srcId="{E09A4AAC-2033-F741-B589-7E49D228283E}" destId="{9D7DB925-C543-AD40-BAE7-3EF18A68249A}" srcOrd="0" destOrd="0" presId="urn:microsoft.com/office/officeart/2005/8/layout/hierarchy6"/>
    <dgm:cxn modelId="{A25B6CAF-AD6C-5D4F-851D-FDE553E13730}" type="presParOf" srcId="{E1301A27-8E32-2441-BC58-CFE7E30815A9}" destId="{2456C7DB-4C0F-8A45-84EA-2881A5F465E8}" srcOrd="0" destOrd="0" presId="urn:microsoft.com/office/officeart/2005/8/layout/hierarchy6"/>
    <dgm:cxn modelId="{8A982F7B-9904-F84F-9CEB-A30D767D9052}" type="presParOf" srcId="{2456C7DB-4C0F-8A45-84EA-2881A5F465E8}" destId="{B58695B8-EBC1-8543-AAAA-94BD5C4B6C1F}" srcOrd="0" destOrd="0" presId="urn:microsoft.com/office/officeart/2005/8/layout/hierarchy6"/>
    <dgm:cxn modelId="{BBB81542-670D-A14A-B695-5AF227EE70B1}" type="presParOf" srcId="{B58695B8-EBC1-8543-AAAA-94BD5C4B6C1F}" destId="{DBA814FB-E90B-D441-AFCC-50DB4B058D82}" srcOrd="0" destOrd="0" presId="urn:microsoft.com/office/officeart/2005/8/layout/hierarchy6"/>
    <dgm:cxn modelId="{3DFCEBFF-BC0D-CF41-B37C-7DE9FF6461EB}" type="presParOf" srcId="{DBA814FB-E90B-D441-AFCC-50DB4B058D82}" destId="{F26FB934-A532-6D4E-8395-3C26EF111BA0}" srcOrd="0" destOrd="0" presId="urn:microsoft.com/office/officeart/2005/8/layout/hierarchy6"/>
    <dgm:cxn modelId="{D92A06D0-95BF-B842-A0DF-82BA616F754F}" type="presParOf" srcId="{DBA814FB-E90B-D441-AFCC-50DB4B058D82}" destId="{8069AAC8-2071-0F47-B3E1-A10C6C892FA2}" srcOrd="1" destOrd="0" presId="urn:microsoft.com/office/officeart/2005/8/layout/hierarchy6"/>
    <dgm:cxn modelId="{90120710-514C-E646-8337-F0F17D1E4DE0}" type="presParOf" srcId="{8069AAC8-2071-0F47-B3E1-A10C6C892FA2}" destId="{F62D65F5-8BC8-9144-82AF-39A127B54CEB}" srcOrd="0" destOrd="0" presId="urn:microsoft.com/office/officeart/2005/8/layout/hierarchy6"/>
    <dgm:cxn modelId="{FCBF40C9-A977-D848-81E9-4286D1D4F6DC}" type="presParOf" srcId="{8069AAC8-2071-0F47-B3E1-A10C6C892FA2}" destId="{113A4272-ECD8-9447-BC71-D4BB56D83C9E}" srcOrd="1" destOrd="0" presId="urn:microsoft.com/office/officeart/2005/8/layout/hierarchy6"/>
    <dgm:cxn modelId="{A4C90754-5317-0D4D-8619-0DE1F37C0AD7}" type="presParOf" srcId="{113A4272-ECD8-9447-BC71-D4BB56D83C9E}" destId="{F51A265C-5A14-6045-8831-C5A2B85886C8}" srcOrd="0" destOrd="0" presId="urn:microsoft.com/office/officeart/2005/8/layout/hierarchy6"/>
    <dgm:cxn modelId="{0211727D-6D14-7C4F-BFB4-0200407BAC4E}" type="presParOf" srcId="{113A4272-ECD8-9447-BC71-D4BB56D83C9E}" destId="{66570724-E477-6147-A21A-F26ED45C5F85}" srcOrd="1" destOrd="0" presId="urn:microsoft.com/office/officeart/2005/8/layout/hierarchy6"/>
    <dgm:cxn modelId="{0D286E15-3CBA-7F4A-9ED1-4338AD66E5C0}" type="presParOf" srcId="{66570724-E477-6147-A21A-F26ED45C5F85}" destId="{7D9193C1-7084-C944-9090-2BC3AD4A3F38}" srcOrd="0" destOrd="0" presId="urn:microsoft.com/office/officeart/2005/8/layout/hierarchy6"/>
    <dgm:cxn modelId="{6B67035A-A6B5-4449-885B-EB190C338A50}" type="presParOf" srcId="{66570724-E477-6147-A21A-F26ED45C5F85}" destId="{125B09FA-7E40-BC4C-8B19-03A07DA0082B}" srcOrd="1" destOrd="0" presId="urn:microsoft.com/office/officeart/2005/8/layout/hierarchy6"/>
    <dgm:cxn modelId="{288D7388-ED62-614A-83C1-5D01F119FADC}" type="presParOf" srcId="{125B09FA-7E40-BC4C-8B19-03A07DA0082B}" destId="{D5EB95A6-E400-4B4A-86F0-0CAB872E07FB}" srcOrd="0" destOrd="0" presId="urn:microsoft.com/office/officeart/2005/8/layout/hierarchy6"/>
    <dgm:cxn modelId="{BECB13AB-FDF0-6840-B5D0-DF6C2FA71734}" type="presParOf" srcId="{125B09FA-7E40-BC4C-8B19-03A07DA0082B}" destId="{241B8909-BEB3-A446-87F0-16A21463C5EB}" srcOrd="1" destOrd="0" presId="urn:microsoft.com/office/officeart/2005/8/layout/hierarchy6"/>
    <dgm:cxn modelId="{3BE120EC-97A0-AF4D-B428-52AE573BBC9E}" type="presParOf" srcId="{66570724-E477-6147-A21A-F26ED45C5F85}" destId="{D86CDD31-E43B-2E40-9C85-108A80AF5221}" srcOrd="2" destOrd="0" presId="urn:microsoft.com/office/officeart/2005/8/layout/hierarchy6"/>
    <dgm:cxn modelId="{B0507E0B-830B-594C-B972-161494BAD8E3}" type="presParOf" srcId="{66570724-E477-6147-A21A-F26ED45C5F85}" destId="{E93E5757-3D57-4349-B332-3892D302AE42}" srcOrd="3" destOrd="0" presId="urn:microsoft.com/office/officeart/2005/8/layout/hierarchy6"/>
    <dgm:cxn modelId="{53B9DC1E-958D-1E40-94F8-43DE339A6EA8}" type="presParOf" srcId="{E93E5757-3D57-4349-B332-3892D302AE42}" destId="{89627E58-2071-2C4E-A283-2DD9D5746809}" srcOrd="0" destOrd="0" presId="urn:microsoft.com/office/officeart/2005/8/layout/hierarchy6"/>
    <dgm:cxn modelId="{F302D409-96FF-184C-A839-924F083857D7}" type="presParOf" srcId="{E93E5757-3D57-4349-B332-3892D302AE42}" destId="{3E431A3D-A34A-DE41-B21A-C00858BE65DD}" srcOrd="1" destOrd="0" presId="urn:microsoft.com/office/officeart/2005/8/layout/hierarchy6"/>
    <dgm:cxn modelId="{67CBA35B-2420-0442-B338-63BE270C3EE3}" type="presParOf" srcId="{8069AAC8-2071-0F47-B3E1-A10C6C892FA2}" destId="{43CC7B5D-684E-B244-842A-194C8A6FF2F0}" srcOrd="2" destOrd="0" presId="urn:microsoft.com/office/officeart/2005/8/layout/hierarchy6"/>
    <dgm:cxn modelId="{8EFA50E5-F48F-D040-B82F-E63105890B9C}" type="presParOf" srcId="{8069AAC8-2071-0F47-B3E1-A10C6C892FA2}" destId="{FEE5559A-284B-5A45-AEC1-070F04C517D7}" srcOrd="3" destOrd="0" presId="urn:microsoft.com/office/officeart/2005/8/layout/hierarchy6"/>
    <dgm:cxn modelId="{0BC53088-EC73-CC45-9D90-96FD1EF45FA7}" type="presParOf" srcId="{FEE5559A-284B-5A45-AEC1-070F04C517D7}" destId="{5B917FC6-311D-2B41-8080-D9ED91BD1C3E}" srcOrd="0" destOrd="0" presId="urn:microsoft.com/office/officeart/2005/8/layout/hierarchy6"/>
    <dgm:cxn modelId="{901A7A6C-FF4A-8E42-874F-2E765150C3C8}" type="presParOf" srcId="{FEE5559A-284B-5A45-AEC1-070F04C517D7}" destId="{037A23E8-1EE8-0D40-B2BE-B056D8CAA1E5}" srcOrd="1" destOrd="0" presId="urn:microsoft.com/office/officeart/2005/8/layout/hierarchy6"/>
    <dgm:cxn modelId="{620EC2D7-1F48-BF47-8C47-83FBEA124C40}" type="presParOf" srcId="{037A23E8-1EE8-0D40-B2BE-B056D8CAA1E5}" destId="{45B57E06-546A-854D-868F-9DC09273787F}" srcOrd="0" destOrd="0" presId="urn:microsoft.com/office/officeart/2005/8/layout/hierarchy6"/>
    <dgm:cxn modelId="{2A06AAE2-AA74-1540-B781-88AC9FB979ED}" type="presParOf" srcId="{037A23E8-1EE8-0D40-B2BE-B056D8CAA1E5}" destId="{9136A531-0BA0-0C43-A50F-65E3268B8C7A}" srcOrd="1" destOrd="0" presId="urn:microsoft.com/office/officeart/2005/8/layout/hierarchy6"/>
    <dgm:cxn modelId="{9475DB62-68DF-1847-AC84-EAD2C23D4A31}" type="presParOf" srcId="{9136A531-0BA0-0C43-A50F-65E3268B8C7A}" destId="{9D7DB925-C543-AD40-BAE7-3EF18A68249A}" srcOrd="0" destOrd="0" presId="urn:microsoft.com/office/officeart/2005/8/layout/hierarchy6"/>
    <dgm:cxn modelId="{11BF7018-7023-5546-A031-F0A020A554C2}" type="presParOf" srcId="{9136A531-0BA0-0C43-A50F-65E3268B8C7A}" destId="{CE6A652C-BCC5-0347-8E7D-860A91739844}" srcOrd="1" destOrd="0" presId="urn:microsoft.com/office/officeart/2005/8/layout/hierarchy6"/>
    <dgm:cxn modelId="{505D200F-5A84-BB44-9A75-E2208FEF9AA0}" type="presParOf" srcId="{8069AAC8-2071-0F47-B3E1-A10C6C892FA2}" destId="{63C14678-B4CC-9A4F-AF5E-3CC1D8554D27}" srcOrd="4" destOrd="0" presId="urn:microsoft.com/office/officeart/2005/8/layout/hierarchy6"/>
    <dgm:cxn modelId="{CD04BE8D-7FD7-4F41-9FB1-B306EA6F4E4B}" type="presParOf" srcId="{8069AAC8-2071-0F47-B3E1-A10C6C892FA2}" destId="{1E1B7665-1D81-E34C-8DE3-EF0E69AE886B}" srcOrd="5" destOrd="0" presId="urn:microsoft.com/office/officeart/2005/8/layout/hierarchy6"/>
    <dgm:cxn modelId="{DAB4D827-A089-7A4F-B52C-DCA3C548E6E0}" type="presParOf" srcId="{1E1B7665-1D81-E34C-8DE3-EF0E69AE886B}" destId="{621614B7-A4F2-6E41-ADAD-D527031FD8C0}" srcOrd="0" destOrd="0" presId="urn:microsoft.com/office/officeart/2005/8/layout/hierarchy6"/>
    <dgm:cxn modelId="{5F5FCD71-4030-714E-BBA4-3ACCAC8E5131}" type="presParOf" srcId="{1E1B7665-1D81-E34C-8DE3-EF0E69AE886B}" destId="{DC258F60-02A7-2A42-90F4-132E11EFF683}" srcOrd="1" destOrd="0" presId="urn:microsoft.com/office/officeart/2005/8/layout/hierarchy6"/>
    <dgm:cxn modelId="{7C0040D1-CFDA-A34C-ABE8-144271DB99D1}" type="presParOf" srcId="{DC258F60-02A7-2A42-90F4-132E11EFF683}" destId="{CC07E5F9-CA55-FD46-BE1B-26ABDE4E47C7}" srcOrd="0" destOrd="0" presId="urn:microsoft.com/office/officeart/2005/8/layout/hierarchy6"/>
    <dgm:cxn modelId="{A7F57350-B70F-364F-8C9B-25D5C1EAC0D3}" type="presParOf" srcId="{DC258F60-02A7-2A42-90F4-132E11EFF683}" destId="{0030B27B-6A21-0747-9B60-8CA16D1D8803}" srcOrd="1" destOrd="0" presId="urn:microsoft.com/office/officeart/2005/8/layout/hierarchy6"/>
    <dgm:cxn modelId="{9815359B-1C09-D540-81C2-7088B77B1FAC}" type="presParOf" srcId="{0030B27B-6A21-0747-9B60-8CA16D1D8803}" destId="{2196A00B-2F0D-5A4D-B042-3DAA9B41CFA7}" srcOrd="0" destOrd="0" presId="urn:microsoft.com/office/officeart/2005/8/layout/hierarchy6"/>
    <dgm:cxn modelId="{909EFEF3-E487-4A43-B837-2D3513324B36}" type="presParOf" srcId="{0030B27B-6A21-0747-9B60-8CA16D1D8803}" destId="{762934BD-7E1D-A142-99CD-8C42B60402FA}" srcOrd="1" destOrd="0" presId="urn:microsoft.com/office/officeart/2005/8/layout/hierarchy6"/>
    <dgm:cxn modelId="{F6E5EFF7-1BA6-DE49-8ED7-C72752556129}" type="presParOf" srcId="{E1301A27-8E32-2441-BC58-CFE7E30815A9}" destId="{35ECC864-2178-0A4F-AA56-9EB71ED3CBE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603716-106E-5349-B5F2-E8D2BCAE175A}" type="doc">
      <dgm:prSet loTypeId="urn:microsoft.com/office/officeart/2005/8/layout/radial1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B75CC31-F92D-ED48-BF40-1EE03158D7CE}">
      <dgm:prSet phldrT="[Texte]"/>
      <dgm:spPr/>
      <dgm:t>
        <a:bodyPr/>
        <a:lstStyle/>
        <a:p>
          <a:r>
            <a:rPr lang="fr-FR" dirty="0" smtClean="0"/>
            <a:t>Annonce</a:t>
          </a:r>
          <a:endParaRPr lang="fr-FR" dirty="0"/>
        </a:p>
      </dgm:t>
    </dgm:pt>
    <dgm:pt modelId="{418525E0-5D89-8F44-B954-B8EE712E036C}" type="parTrans" cxnId="{2C7D1450-9181-9C48-AF72-126B27B40C5D}">
      <dgm:prSet/>
      <dgm:spPr/>
      <dgm:t>
        <a:bodyPr/>
        <a:lstStyle/>
        <a:p>
          <a:endParaRPr lang="fr-FR"/>
        </a:p>
      </dgm:t>
    </dgm:pt>
    <dgm:pt modelId="{B4043925-2815-7B40-9236-EA26C7081AA3}" type="sibTrans" cxnId="{2C7D1450-9181-9C48-AF72-126B27B40C5D}">
      <dgm:prSet/>
      <dgm:spPr/>
      <dgm:t>
        <a:bodyPr/>
        <a:lstStyle/>
        <a:p>
          <a:endParaRPr lang="fr-FR"/>
        </a:p>
      </dgm:t>
    </dgm:pt>
    <dgm:pt modelId="{4068E98F-E11E-364A-9C27-2ED44A870ED4}">
      <dgm:prSet phldrT="[Texte]"/>
      <dgm:spPr/>
      <dgm:t>
        <a:bodyPr/>
        <a:lstStyle/>
        <a:p>
          <a:r>
            <a:rPr lang="fr-FR" dirty="0" smtClean="0"/>
            <a:t>Images</a:t>
          </a:r>
          <a:endParaRPr lang="fr-FR" dirty="0"/>
        </a:p>
      </dgm:t>
    </dgm:pt>
    <dgm:pt modelId="{65562270-0E0C-4348-AD7F-540C67436452}" type="parTrans" cxnId="{EE4E2839-4123-ED49-B810-F12B427B6584}">
      <dgm:prSet/>
      <dgm:spPr/>
      <dgm:t>
        <a:bodyPr/>
        <a:lstStyle/>
        <a:p>
          <a:endParaRPr lang="fr-FR"/>
        </a:p>
      </dgm:t>
    </dgm:pt>
    <dgm:pt modelId="{137C7F80-7884-E147-960F-3B4179D34621}" type="sibTrans" cxnId="{EE4E2839-4123-ED49-B810-F12B427B6584}">
      <dgm:prSet/>
      <dgm:spPr/>
      <dgm:t>
        <a:bodyPr/>
        <a:lstStyle/>
        <a:p>
          <a:endParaRPr lang="fr-FR"/>
        </a:p>
      </dgm:t>
    </dgm:pt>
    <dgm:pt modelId="{8E445250-B7FC-0D4E-8A76-238D3CF4CDF5}">
      <dgm:prSet phldrT="[Texte]"/>
      <dgm:spPr/>
      <dgm:t>
        <a:bodyPr/>
        <a:lstStyle/>
        <a:p>
          <a:r>
            <a:rPr lang="fr-FR" dirty="0" smtClean="0"/>
            <a:t>Type</a:t>
          </a:r>
          <a:endParaRPr lang="fr-FR" dirty="0"/>
        </a:p>
      </dgm:t>
    </dgm:pt>
    <dgm:pt modelId="{F1EC5359-E9F3-8043-B14A-BB4520FC7B28}" type="parTrans" cxnId="{C3550204-BF9C-A84C-9AEB-0D705ED242D3}">
      <dgm:prSet/>
      <dgm:spPr/>
      <dgm:t>
        <a:bodyPr/>
        <a:lstStyle/>
        <a:p>
          <a:endParaRPr lang="fr-FR"/>
        </a:p>
      </dgm:t>
    </dgm:pt>
    <dgm:pt modelId="{D156B9FC-8CD1-9241-90D5-5925E9914125}" type="sibTrans" cxnId="{C3550204-BF9C-A84C-9AEB-0D705ED242D3}">
      <dgm:prSet/>
      <dgm:spPr/>
      <dgm:t>
        <a:bodyPr/>
        <a:lstStyle/>
        <a:p>
          <a:endParaRPr lang="fr-FR"/>
        </a:p>
      </dgm:t>
    </dgm:pt>
    <dgm:pt modelId="{D69FB973-320A-2646-BB59-627258061286}">
      <dgm:prSet phldrT="[Texte]"/>
      <dgm:spPr/>
      <dgm:t>
        <a:bodyPr/>
        <a:lstStyle/>
        <a:p>
          <a:r>
            <a:rPr lang="fr-FR" dirty="0" smtClean="0"/>
            <a:t>Pays</a:t>
          </a:r>
          <a:endParaRPr lang="fr-FR" dirty="0"/>
        </a:p>
      </dgm:t>
    </dgm:pt>
    <dgm:pt modelId="{EED93DA8-BEFA-9945-A361-B4209F2352AB}" type="parTrans" cxnId="{2B80D2A9-0553-0549-8AD7-44921EE48E8F}">
      <dgm:prSet/>
      <dgm:spPr/>
      <dgm:t>
        <a:bodyPr/>
        <a:lstStyle/>
        <a:p>
          <a:endParaRPr lang="fr-FR"/>
        </a:p>
      </dgm:t>
    </dgm:pt>
    <dgm:pt modelId="{6E0EEA0E-7776-6642-8D98-632FB93F05A1}" type="sibTrans" cxnId="{2B80D2A9-0553-0549-8AD7-44921EE48E8F}">
      <dgm:prSet/>
      <dgm:spPr/>
      <dgm:t>
        <a:bodyPr/>
        <a:lstStyle/>
        <a:p>
          <a:endParaRPr lang="fr-FR"/>
        </a:p>
      </dgm:t>
    </dgm:pt>
    <dgm:pt modelId="{7F010AA7-5323-1245-B071-D978AE058799}">
      <dgm:prSet phldrT="[Texte]"/>
      <dgm:spPr/>
      <dgm:t>
        <a:bodyPr/>
        <a:lstStyle/>
        <a:p>
          <a:r>
            <a:rPr lang="fr-FR" dirty="0" smtClean="0"/>
            <a:t>Favoris</a:t>
          </a:r>
          <a:endParaRPr lang="fr-FR" dirty="0"/>
        </a:p>
      </dgm:t>
    </dgm:pt>
    <dgm:pt modelId="{ADC2241E-F470-6D46-8C7F-05F6B83BA80A}" type="parTrans" cxnId="{399F6374-D14F-8A4A-AA3B-9BEF78866BBD}">
      <dgm:prSet/>
      <dgm:spPr/>
      <dgm:t>
        <a:bodyPr/>
        <a:lstStyle/>
        <a:p>
          <a:endParaRPr lang="fr-FR"/>
        </a:p>
      </dgm:t>
    </dgm:pt>
    <dgm:pt modelId="{DC99C6C4-3F6A-8D49-A0C1-4E4CF33852A4}" type="sibTrans" cxnId="{399F6374-D14F-8A4A-AA3B-9BEF78866BBD}">
      <dgm:prSet/>
      <dgm:spPr/>
      <dgm:t>
        <a:bodyPr/>
        <a:lstStyle/>
        <a:p>
          <a:endParaRPr lang="fr-FR"/>
        </a:p>
      </dgm:t>
    </dgm:pt>
    <dgm:pt modelId="{95362682-7380-1644-B1D8-BE0B4A874EF4}">
      <dgm:prSet phldrT="[Texte]"/>
      <dgm:spPr/>
      <dgm:t>
        <a:bodyPr/>
        <a:lstStyle/>
        <a:p>
          <a:r>
            <a:rPr lang="fr-FR" dirty="0" smtClean="0"/>
            <a:t>catégorisation</a:t>
          </a:r>
          <a:endParaRPr lang="fr-FR" dirty="0"/>
        </a:p>
      </dgm:t>
    </dgm:pt>
    <dgm:pt modelId="{D6F27B0D-9637-4A47-98BD-C3C119705EE3}" type="parTrans" cxnId="{8D043301-E46D-0440-A282-B05C7E450665}">
      <dgm:prSet/>
      <dgm:spPr/>
      <dgm:t>
        <a:bodyPr/>
        <a:lstStyle/>
        <a:p>
          <a:endParaRPr lang="fr-FR"/>
        </a:p>
      </dgm:t>
    </dgm:pt>
    <dgm:pt modelId="{6DCE715A-009D-5F4E-B989-E7B4BBDAF47F}" type="sibTrans" cxnId="{8D043301-E46D-0440-A282-B05C7E450665}">
      <dgm:prSet/>
      <dgm:spPr/>
      <dgm:t>
        <a:bodyPr/>
        <a:lstStyle/>
        <a:p>
          <a:endParaRPr lang="fr-FR"/>
        </a:p>
      </dgm:t>
    </dgm:pt>
    <dgm:pt modelId="{310F4BE0-E760-3044-A693-65C616BDF83F}">
      <dgm:prSet phldrT="[Texte]"/>
      <dgm:spPr/>
      <dgm:t>
        <a:bodyPr/>
        <a:lstStyle/>
        <a:p>
          <a:r>
            <a:rPr lang="fr-FR" dirty="0" smtClean="0"/>
            <a:t>Région</a:t>
          </a:r>
          <a:endParaRPr lang="fr-FR" dirty="0"/>
        </a:p>
      </dgm:t>
    </dgm:pt>
    <dgm:pt modelId="{CB0CC6CB-96A3-FB4A-A009-C333CE3B1784}" type="parTrans" cxnId="{BCA34F3A-4CB5-2D40-BAD4-CDAFCFBC516B}">
      <dgm:prSet/>
      <dgm:spPr/>
      <dgm:t>
        <a:bodyPr/>
        <a:lstStyle/>
        <a:p>
          <a:endParaRPr lang="fr-FR"/>
        </a:p>
      </dgm:t>
    </dgm:pt>
    <dgm:pt modelId="{34A5ADD0-7894-DA42-B6F9-935D0D8A74D1}" type="sibTrans" cxnId="{BCA34F3A-4CB5-2D40-BAD4-CDAFCFBC516B}">
      <dgm:prSet/>
      <dgm:spPr/>
      <dgm:t>
        <a:bodyPr/>
        <a:lstStyle/>
        <a:p>
          <a:endParaRPr lang="fr-FR"/>
        </a:p>
      </dgm:t>
    </dgm:pt>
    <dgm:pt modelId="{13A0E2A6-FACF-754C-B814-A97E4C20D24C}" type="pres">
      <dgm:prSet presAssocID="{78603716-106E-5349-B5F2-E8D2BCAE175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8E740FE-49CF-DB49-8C1C-6F62ECEB3CAF}" type="pres">
      <dgm:prSet presAssocID="{4B75CC31-F92D-ED48-BF40-1EE03158D7CE}" presName="centerShape" presStyleLbl="node0" presStyleIdx="0" presStyleCnt="1"/>
      <dgm:spPr/>
      <dgm:t>
        <a:bodyPr/>
        <a:lstStyle/>
        <a:p>
          <a:endParaRPr lang="fr-FR"/>
        </a:p>
      </dgm:t>
    </dgm:pt>
    <dgm:pt modelId="{61F7CB9C-4545-E04D-99C8-98D6820A65A5}" type="pres">
      <dgm:prSet presAssocID="{65562270-0E0C-4348-AD7F-540C67436452}" presName="Name9" presStyleLbl="parChTrans1D2" presStyleIdx="0" presStyleCnt="6"/>
      <dgm:spPr/>
      <dgm:t>
        <a:bodyPr/>
        <a:lstStyle/>
        <a:p>
          <a:endParaRPr lang="fr-FR"/>
        </a:p>
      </dgm:t>
    </dgm:pt>
    <dgm:pt modelId="{E818F703-FB00-9E41-8237-A4BC77C433F7}" type="pres">
      <dgm:prSet presAssocID="{65562270-0E0C-4348-AD7F-540C67436452}" presName="connTx" presStyleLbl="parChTrans1D2" presStyleIdx="0" presStyleCnt="6"/>
      <dgm:spPr/>
      <dgm:t>
        <a:bodyPr/>
        <a:lstStyle/>
        <a:p>
          <a:endParaRPr lang="fr-FR"/>
        </a:p>
      </dgm:t>
    </dgm:pt>
    <dgm:pt modelId="{CC044C8E-A8AC-FC4E-812D-65506EB627C3}" type="pres">
      <dgm:prSet presAssocID="{4068E98F-E11E-364A-9C27-2ED44A870ED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733E2D1-EB89-D541-BD9F-4D231990A8DA}" type="pres">
      <dgm:prSet presAssocID="{F1EC5359-E9F3-8043-B14A-BB4520FC7B28}" presName="Name9" presStyleLbl="parChTrans1D2" presStyleIdx="1" presStyleCnt="6"/>
      <dgm:spPr/>
      <dgm:t>
        <a:bodyPr/>
        <a:lstStyle/>
        <a:p>
          <a:endParaRPr lang="fr-FR"/>
        </a:p>
      </dgm:t>
    </dgm:pt>
    <dgm:pt modelId="{6730F230-C087-0746-A1BA-0DDEB84DFD26}" type="pres">
      <dgm:prSet presAssocID="{F1EC5359-E9F3-8043-B14A-BB4520FC7B28}" presName="connTx" presStyleLbl="parChTrans1D2" presStyleIdx="1" presStyleCnt="6"/>
      <dgm:spPr/>
      <dgm:t>
        <a:bodyPr/>
        <a:lstStyle/>
        <a:p>
          <a:endParaRPr lang="fr-FR"/>
        </a:p>
      </dgm:t>
    </dgm:pt>
    <dgm:pt modelId="{C7DD4086-92B4-9E49-851D-EEB0E006608F}" type="pres">
      <dgm:prSet presAssocID="{8E445250-B7FC-0D4E-8A76-238D3CF4CDF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AAF116-F1B9-2641-95FE-42A999704E51}" type="pres">
      <dgm:prSet presAssocID="{ADC2241E-F470-6D46-8C7F-05F6B83BA80A}" presName="Name9" presStyleLbl="parChTrans1D2" presStyleIdx="2" presStyleCnt="6"/>
      <dgm:spPr/>
      <dgm:t>
        <a:bodyPr/>
        <a:lstStyle/>
        <a:p>
          <a:endParaRPr lang="fr-FR"/>
        </a:p>
      </dgm:t>
    </dgm:pt>
    <dgm:pt modelId="{3820D80D-E281-A243-828F-9953E961C7D4}" type="pres">
      <dgm:prSet presAssocID="{ADC2241E-F470-6D46-8C7F-05F6B83BA80A}" presName="connTx" presStyleLbl="parChTrans1D2" presStyleIdx="2" presStyleCnt="6"/>
      <dgm:spPr/>
      <dgm:t>
        <a:bodyPr/>
        <a:lstStyle/>
        <a:p>
          <a:endParaRPr lang="fr-FR"/>
        </a:p>
      </dgm:t>
    </dgm:pt>
    <dgm:pt modelId="{CA7499CC-C176-AF47-872A-2E49265845CF}" type="pres">
      <dgm:prSet presAssocID="{7F010AA7-5323-1245-B071-D978AE05879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B5B26F-A2CE-144E-B02F-7A7782C6BB82}" type="pres">
      <dgm:prSet presAssocID="{D6F27B0D-9637-4A47-98BD-C3C119705EE3}" presName="Name9" presStyleLbl="parChTrans1D2" presStyleIdx="3" presStyleCnt="6"/>
      <dgm:spPr/>
      <dgm:t>
        <a:bodyPr/>
        <a:lstStyle/>
        <a:p>
          <a:endParaRPr lang="fr-FR"/>
        </a:p>
      </dgm:t>
    </dgm:pt>
    <dgm:pt modelId="{6BCBE6BF-ECAF-9645-BE10-5EBD998F87BF}" type="pres">
      <dgm:prSet presAssocID="{D6F27B0D-9637-4A47-98BD-C3C119705EE3}" presName="connTx" presStyleLbl="parChTrans1D2" presStyleIdx="3" presStyleCnt="6"/>
      <dgm:spPr/>
      <dgm:t>
        <a:bodyPr/>
        <a:lstStyle/>
        <a:p>
          <a:endParaRPr lang="fr-FR"/>
        </a:p>
      </dgm:t>
    </dgm:pt>
    <dgm:pt modelId="{FAC1C8B5-BE42-B441-A673-691E547B7C4B}" type="pres">
      <dgm:prSet presAssocID="{95362682-7380-1644-B1D8-BE0B4A874EF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F869521-0B1A-3540-8135-3A47F55F94E4}" type="pres">
      <dgm:prSet presAssocID="{CB0CC6CB-96A3-FB4A-A009-C333CE3B1784}" presName="Name9" presStyleLbl="parChTrans1D2" presStyleIdx="4" presStyleCnt="6"/>
      <dgm:spPr/>
      <dgm:t>
        <a:bodyPr/>
        <a:lstStyle/>
        <a:p>
          <a:endParaRPr lang="fr-FR"/>
        </a:p>
      </dgm:t>
    </dgm:pt>
    <dgm:pt modelId="{A58A07A6-4BBD-5249-9222-4BAC9FC7BFC9}" type="pres">
      <dgm:prSet presAssocID="{CB0CC6CB-96A3-FB4A-A009-C333CE3B1784}" presName="connTx" presStyleLbl="parChTrans1D2" presStyleIdx="4" presStyleCnt="6"/>
      <dgm:spPr/>
      <dgm:t>
        <a:bodyPr/>
        <a:lstStyle/>
        <a:p>
          <a:endParaRPr lang="fr-FR"/>
        </a:p>
      </dgm:t>
    </dgm:pt>
    <dgm:pt modelId="{70001BB1-F3EA-AB4B-89AB-1F35D16C9B65}" type="pres">
      <dgm:prSet presAssocID="{310F4BE0-E760-3044-A693-65C616BDF83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6EE3AF-5708-914D-824B-B8382E84632A}" type="pres">
      <dgm:prSet presAssocID="{EED93DA8-BEFA-9945-A361-B4209F2352AB}" presName="Name9" presStyleLbl="parChTrans1D2" presStyleIdx="5" presStyleCnt="6"/>
      <dgm:spPr/>
      <dgm:t>
        <a:bodyPr/>
        <a:lstStyle/>
        <a:p>
          <a:endParaRPr lang="fr-FR"/>
        </a:p>
      </dgm:t>
    </dgm:pt>
    <dgm:pt modelId="{F338A0EB-2FF9-A74C-9D6E-7F643BD08933}" type="pres">
      <dgm:prSet presAssocID="{EED93DA8-BEFA-9945-A361-B4209F2352AB}" presName="connTx" presStyleLbl="parChTrans1D2" presStyleIdx="5" presStyleCnt="6"/>
      <dgm:spPr/>
      <dgm:t>
        <a:bodyPr/>
        <a:lstStyle/>
        <a:p>
          <a:endParaRPr lang="fr-FR"/>
        </a:p>
      </dgm:t>
    </dgm:pt>
    <dgm:pt modelId="{5A3E68BF-8B34-0A4C-A040-D58E618FCCFA}" type="pres">
      <dgm:prSet presAssocID="{D69FB973-320A-2646-BB59-62725806128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891A1E4-042A-7B4F-B539-F707C56463F3}" type="presOf" srcId="{D6F27B0D-9637-4A47-98BD-C3C119705EE3}" destId="{6BCBE6BF-ECAF-9645-BE10-5EBD998F87BF}" srcOrd="1" destOrd="0" presId="urn:microsoft.com/office/officeart/2005/8/layout/radial1"/>
    <dgm:cxn modelId="{2B80D2A9-0553-0549-8AD7-44921EE48E8F}" srcId="{4B75CC31-F92D-ED48-BF40-1EE03158D7CE}" destId="{D69FB973-320A-2646-BB59-627258061286}" srcOrd="5" destOrd="0" parTransId="{EED93DA8-BEFA-9945-A361-B4209F2352AB}" sibTransId="{6E0EEA0E-7776-6642-8D98-632FB93F05A1}"/>
    <dgm:cxn modelId="{1AC75C36-FFE8-9640-8864-259323C5905A}" type="presOf" srcId="{D69FB973-320A-2646-BB59-627258061286}" destId="{5A3E68BF-8B34-0A4C-A040-D58E618FCCFA}" srcOrd="0" destOrd="0" presId="urn:microsoft.com/office/officeart/2005/8/layout/radial1"/>
    <dgm:cxn modelId="{BCA34F3A-4CB5-2D40-BAD4-CDAFCFBC516B}" srcId="{4B75CC31-F92D-ED48-BF40-1EE03158D7CE}" destId="{310F4BE0-E760-3044-A693-65C616BDF83F}" srcOrd="4" destOrd="0" parTransId="{CB0CC6CB-96A3-FB4A-A009-C333CE3B1784}" sibTransId="{34A5ADD0-7894-DA42-B6F9-935D0D8A74D1}"/>
    <dgm:cxn modelId="{C3550204-BF9C-A84C-9AEB-0D705ED242D3}" srcId="{4B75CC31-F92D-ED48-BF40-1EE03158D7CE}" destId="{8E445250-B7FC-0D4E-8A76-238D3CF4CDF5}" srcOrd="1" destOrd="0" parTransId="{F1EC5359-E9F3-8043-B14A-BB4520FC7B28}" sibTransId="{D156B9FC-8CD1-9241-90D5-5925E9914125}"/>
    <dgm:cxn modelId="{BE8B054E-AFDE-8547-B13C-1CC65AA976BE}" type="presOf" srcId="{7F010AA7-5323-1245-B071-D978AE058799}" destId="{CA7499CC-C176-AF47-872A-2E49265845CF}" srcOrd="0" destOrd="0" presId="urn:microsoft.com/office/officeart/2005/8/layout/radial1"/>
    <dgm:cxn modelId="{8D043301-E46D-0440-A282-B05C7E450665}" srcId="{4B75CC31-F92D-ED48-BF40-1EE03158D7CE}" destId="{95362682-7380-1644-B1D8-BE0B4A874EF4}" srcOrd="3" destOrd="0" parTransId="{D6F27B0D-9637-4A47-98BD-C3C119705EE3}" sibTransId="{6DCE715A-009D-5F4E-B989-E7B4BBDAF47F}"/>
    <dgm:cxn modelId="{3667567A-7EDB-8748-9D5B-41B7A2D54D80}" type="presOf" srcId="{EED93DA8-BEFA-9945-A361-B4209F2352AB}" destId="{F338A0EB-2FF9-A74C-9D6E-7F643BD08933}" srcOrd="1" destOrd="0" presId="urn:microsoft.com/office/officeart/2005/8/layout/radial1"/>
    <dgm:cxn modelId="{6D6E83A3-3571-2247-A347-5A61F811B9F2}" type="presOf" srcId="{65562270-0E0C-4348-AD7F-540C67436452}" destId="{E818F703-FB00-9E41-8237-A4BC77C433F7}" srcOrd="1" destOrd="0" presId="urn:microsoft.com/office/officeart/2005/8/layout/radial1"/>
    <dgm:cxn modelId="{840DB797-1890-7F4C-92D9-8D7A52179AFD}" type="presOf" srcId="{EED93DA8-BEFA-9945-A361-B4209F2352AB}" destId="{856EE3AF-5708-914D-824B-B8382E84632A}" srcOrd="0" destOrd="0" presId="urn:microsoft.com/office/officeart/2005/8/layout/radial1"/>
    <dgm:cxn modelId="{E0F5C6DF-AA4C-8B4A-9378-F44BFEED74B1}" type="presOf" srcId="{310F4BE0-E760-3044-A693-65C616BDF83F}" destId="{70001BB1-F3EA-AB4B-89AB-1F35D16C9B65}" srcOrd="0" destOrd="0" presId="urn:microsoft.com/office/officeart/2005/8/layout/radial1"/>
    <dgm:cxn modelId="{8C284D7D-9088-6846-83D0-F9C8B8AF09CE}" type="presOf" srcId="{ADC2241E-F470-6D46-8C7F-05F6B83BA80A}" destId="{75AAF116-F1B9-2641-95FE-42A999704E51}" srcOrd="0" destOrd="0" presId="urn:microsoft.com/office/officeart/2005/8/layout/radial1"/>
    <dgm:cxn modelId="{2C7D1450-9181-9C48-AF72-126B27B40C5D}" srcId="{78603716-106E-5349-B5F2-E8D2BCAE175A}" destId="{4B75CC31-F92D-ED48-BF40-1EE03158D7CE}" srcOrd="0" destOrd="0" parTransId="{418525E0-5D89-8F44-B954-B8EE712E036C}" sibTransId="{B4043925-2815-7B40-9236-EA26C7081AA3}"/>
    <dgm:cxn modelId="{006338F0-49FA-F449-A5EB-C702C52F4D44}" type="presOf" srcId="{D6F27B0D-9637-4A47-98BD-C3C119705EE3}" destId="{B1B5B26F-A2CE-144E-B02F-7A7782C6BB82}" srcOrd="0" destOrd="0" presId="urn:microsoft.com/office/officeart/2005/8/layout/radial1"/>
    <dgm:cxn modelId="{07F53AA3-3F5C-6249-94DA-0CCE325C1363}" type="presOf" srcId="{ADC2241E-F470-6D46-8C7F-05F6B83BA80A}" destId="{3820D80D-E281-A243-828F-9953E961C7D4}" srcOrd="1" destOrd="0" presId="urn:microsoft.com/office/officeart/2005/8/layout/radial1"/>
    <dgm:cxn modelId="{F267E1E6-6280-7C44-A7AA-2B736774648F}" type="presOf" srcId="{95362682-7380-1644-B1D8-BE0B4A874EF4}" destId="{FAC1C8B5-BE42-B441-A673-691E547B7C4B}" srcOrd="0" destOrd="0" presId="urn:microsoft.com/office/officeart/2005/8/layout/radial1"/>
    <dgm:cxn modelId="{437CEF85-BFCE-E445-8278-4A11C0DDFF67}" type="presOf" srcId="{F1EC5359-E9F3-8043-B14A-BB4520FC7B28}" destId="{6730F230-C087-0746-A1BA-0DDEB84DFD26}" srcOrd="1" destOrd="0" presId="urn:microsoft.com/office/officeart/2005/8/layout/radial1"/>
    <dgm:cxn modelId="{E8B2122E-2FEB-3045-AB6B-CB68EC84308A}" type="presOf" srcId="{65562270-0E0C-4348-AD7F-540C67436452}" destId="{61F7CB9C-4545-E04D-99C8-98D6820A65A5}" srcOrd="0" destOrd="0" presId="urn:microsoft.com/office/officeart/2005/8/layout/radial1"/>
    <dgm:cxn modelId="{54666AB7-AEF1-3242-B043-8EF7108A2B9F}" type="presOf" srcId="{4B75CC31-F92D-ED48-BF40-1EE03158D7CE}" destId="{18E740FE-49CF-DB49-8C1C-6F62ECEB3CAF}" srcOrd="0" destOrd="0" presId="urn:microsoft.com/office/officeart/2005/8/layout/radial1"/>
    <dgm:cxn modelId="{EE4E2839-4123-ED49-B810-F12B427B6584}" srcId="{4B75CC31-F92D-ED48-BF40-1EE03158D7CE}" destId="{4068E98F-E11E-364A-9C27-2ED44A870ED4}" srcOrd="0" destOrd="0" parTransId="{65562270-0E0C-4348-AD7F-540C67436452}" sibTransId="{137C7F80-7884-E147-960F-3B4179D34621}"/>
    <dgm:cxn modelId="{463384B5-4CC2-B445-97A3-028F230EC65B}" type="presOf" srcId="{8E445250-B7FC-0D4E-8A76-238D3CF4CDF5}" destId="{C7DD4086-92B4-9E49-851D-EEB0E006608F}" srcOrd="0" destOrd="0" presId="urn:microsoft.com/office/officeart/2005/8/layout/radial1"/>
    <dgm:cxn modelId="{BAED5870-C2B3-E04A-AE69-7ADD33FD7224}" type="presOf" srcId="{CB0CC6CB-96A3-FB4A-A009-C333CE3B1784}" destId="{A58A07A6-4BBD-5249-9222-4BAC9FC7BFC9}" srcOrd="1" destOrd="0" presId="urn:microsoft.com/office/officeart/2005/8/layout/radial1"/>
    <dgm:cxn modelId="{CAEFD228-5B5A-B84B-BCA3-E13AAD145B87}" type="presOf" srcId="{F1EC5359-E9F3-8043-B14A-BB4520FC7B28}" destId="{0733E2D1-EB89-D541-BD9F-4D231990A8DA}" srcOrd="0" destOrd="0" presId="urn:microsoft.com/office/officeart/2005/8/layout/radial1"/>
    <dgm:cxn modelId="{399F6374-D14F-8A4A-AA3B-9BEF78866BBD}" srcId="{4B75CC31-F92D-ED48-BF40-1EE03158D7CE}" destId="{7F010AA7-5323-1245-B071-D978AE058799}" srcOrd="2" destOrd="0" parTransId="{ADC2241E-F470-6D46-8C7F-05F6B83BA80A}" sibTransId="{DC99C6C4-3F6A-8D49-A0C1-4E4CF33852A4}"/>
    <dgm:cxn modelId="{4CF86BB4-741B-3242-B2F8-63926369DF2A}" type="presOf" srcId="{CB0CC6CB-96A3-FB4A-A009-C333CE3B1784}" destId="{9F869521-0B1A-3540-8135-3A47F55F94E4}" srcOrd="0" destOrd="0" presId="urn:microsoft.com/office/officeart/2005/8/layout/radial1"/>
    <dgm:cxn modelId="{6AF07C05-472B-0C44-B304-A764A2C6C39F}" type="presOf" srcId="{78603716-106E-5349-B5F2-E8D2BCAE175A}" destId="{13A0E2A6-FACF-754C-B814-A97E4C20D24C}" srcOrd="0" destOrd="0" presId="urn:microsoft.com/office/officeart/2005/8/layout/radial1"/>
    <dgm:cxn modelId="{CB9EDAAD-DDFC-7D46-B629-3F001CCAB524}" type="presOf" srcId="{4068E98F-E11E-364A-9C27-2ED44A870ED4}" destId="{CC044C8E-A8AC-FC4E-812D-65506EB627C3}" srcOrd="0" destOrd="0" presId="urn:microsoft.com/office/officeart/2005/8/layout/radial1"/>
    <dgm:cxn modelId="{CBE457F8-91E1-334E-B112-E7A357284FB3}" type="presParOf" srcId="{13A0E2A6-FACF-754C-B814-A97E4C20D24C}" destId="{18E740FE-49CF-DB49-8C1C-6F62ECEB3CAF}" srcOrd="0" destOrd="0" presId="urn:microsoft.com/office/officeart/2005/8/layout/radial1"/>
    <dgm:cxn modelId="{48813A3B-1817-FE4C-B274-F54FCB170272}" type="presParOf" srcId="{13A0E2A6-FACF-754C-B814-A97E4C20D24C}" destId="{61F7CB9C-4545-E04D-99C8-98D6820A65A5}" srcOrd="1" destOrd="0" presId="urn:microsoft.com/office/officeart/2005/8/layout/radial1"/>
    <dgm:cxn modelId="{40A83206-8AD5-1D49-B75F-456465DB91F4}" type="presParOf" srcId="{61F7CB9C-4545-E04D-99C8-98D6820A65A5}" destId="{E818F703-FB00-9E41-8237-A4BC77C433F7}" srcOrd="0" destOrd="0" presId="urn:microsoft.com/office/officeart/2005/8/layout/radial1"/>
    <dgm:cxn modelId="{8C86096A-0AB5-814F-91A7-14F53FE11DCA}" type="presParOf" srcId="{13A0E2A6-FACF-754C-B814-A97E4C20D24C}" destId="{CC044C8E-A8AC-FC4E-812D-65506EB627C3}" srcOrd="2" destOrd="0" presId="urn:microsoft.com/office/officeart/2005/8/layout/radial1"/>
    <dgm:cxn modelId="{2C8F39EF-9A1F-D846-9851-12A77287686D}" type="presParOf" srcId="{13A0E2A6-FACF-754C-B814-A97E4C20D24C}" destId="{0733E2D1-EB89-D541-BD9F-4D231990A8DA}" srcOrd="3" destOrd="0" presId="urn:microsoft.com/office/officeart/2005/8/layout/radial1"/>
    <dgm:cxn modelId="{68B8973F-512E-DE48-8FAE-F526DF92652B}" type="presParOf" srcId="{0733E2D1-EB89-D541-BD9F-4D231990A8DA}" destId="{6730F230-C087-0746-A1BA-0DDEB84DFD26}" srcOrd="0" destOrd="0" presId="urn:microsoft.com/office/officeart/2005/8/layout/radial1"/>
    <dgm:cxn modelId="{6D7D517E-4B21-BF43-9921-3E7C04B7F72E}" type="presParOf" srcId="{13A0E2A6-FACF-754C-B814-A97E4C20D24C}" destId="{C7DD4086-92B4-9E49-851D-EEB0E006608F}" srcOrd="4" destOrd="0" presId="urn:microsoft.com/office/officeart/2005/8/layout/radial1"/>
    <dgm:cxn modelId="{BD8BF2D4-BDA7-C34E-9C61-CBFFBC0FD86C}" type="presParOf" srcId="{13A0E2A6-FACF-754C-B814-A97E4C20D24C}" destId="{75AAF116-F1B9-2641-95FE-42A999704E51}" srcOrd="5" destOrd="0" presId="urn:microsoft.com/office/officeart/2005/8/layout/radial1"/>
    <dgm:cxn modelId="{FE2BE6FC-B751-0C4C-B0A7-F1B4A38DF552}" type="presParOf" srcId="{75AAF116-F1B9-2641-95FE-42A999704E51}" destId="{3820D80D-E281-A243-828F-9953E961C7D4}" srcOrd="0" destOrd="0" presId="urn:microsoft.com/office/officeart/2005/8/layout/radial1"/>
    <dgm:cxn modelId="{0593795F-11AA-D145-9B7C-1E8FC686DE05}" type="presParOf" srcId="{13A0E2A6-FACF-754C-B814-A97E4C20D24C}" destId="{CA7499CC-C176-AF47-872A-2E49265845CF}" srcOrd="6" destOrd="0" presId="urn:microsoft.com/office/officeart/2005/8/layout/radial1"/>
    <dgm:cxn modelId="{62EAE425-5CA3-CE4E-A670-B6854A6D1EA9}" type="presParOf" srcId="{13A0E2A6-FACF-754C-B814-A97E4C20D24C}" destId="{B1B5B26F-A2CE-144E-B02F-7A7782C6BB82}" srcOrd="7" destOrd="0" presId="urn:microsoft.com/office/officeart/2005/8/layout/radial1"/>
    <dgm:cxn modelId="{F73FF808-6DBB-044D-ABA7-489C8D48D175}" type="presParOf" srcId="{B1B5B26F-A2CE-144E-B02F-7A7782C6BB82}" destId="{6BCBE6BF-ECAF-9645-BE10-5EBD998F87BF}" srcOrd="0" destOrd="0" presId="urn:microsoft.com/office/officeart/2005/8/layout/radial1"/>
    <dgm:cxn modelId="{5E84B208-4F9B-CF4A-949C-27865A0A9EF1}" type="presParOf" srcId="{13A0E2A6-FACF-754C-B814-A97E4C20D24C}" destId="{FAC1C8B5-BE42-B441-A673-691E547B7C4B}" srcOrd="8" destOrd="0" presId="urn:microsoft.com/office/officeart/2005/8/layout/radial1"/>
    <dgm:cxn modelId="{1DF615FB-BAB3-9F41-B3B2-EC0679926F7F}" type="presParOf" srcId="{13A0E2A6-FACF-754C-B814-A97E4C20D24C}" destId="{9F869521-0B1A-3540-8135-3A47F55F94E4}" srcOrd="9" destOrd="0" presId="urn:microsoft.com/office/officeart/2005/8/layout/radial1"/>
    <dgm:cxn modelId="{60503783-7F1B-9248-B059-1F32B91314F9}" type="presParOf" srcId="{9F869521-0B1A-3540-8135-3A47F55F94E4}" destId="{A58A07A6-4BBD-5249-9222-4BAC9FC7BFC9}" srcOrd="0" destOrd="0" presId="urn:microsoft.com/office/officeart/2005/8/layout/radial1"/>
    <dgm:cxn modelId="{27E4AEEA-DBD9-F44A-8FA2-B11396B28CAC}" type="presParOf" srcId="{13A0E2A6-FACF-754C-B814-A97E4C20D24C}" destId="{70001BB1-F3EA-AB4B-89AB-1F35D16C9B65}" srcOrd="10" destOrd="0" presId="urn:microsoft.com/office/officeart/2005/8/layout/radial1"/>
    <dgm:cxn modelId="{E45CE795-86D3-F148-B86A-9C0D088A3C94}" type="presParOf" srcId="{13A0E2A6-FACF-754C-B814-A97E4C20D24C}" destId="{856EE3AF-5708-914D-824B-B8382E84632A}" srcOrd="11" destOrd="0" presId="urn:microsoft.com/office/officeart/2005/8/layout/radial1"/>
    <dgm:cxn modelId="{0F40BE95-4D3B-9E41-89CB-2DD682CF6A39}" type="presParOf" srcId="{856EE3AF-5708-914D-824B-B8382E84632A}" destId="{F338A0EB-2FF9-A74C-9D6E-7F643BD08933}" srcOrd="0" destOrd="0" presId="urn:microsoft.com/office/officeart/2005/8/layout/radial1"/>
    <dgm:cxn modelId="{93F20021-DF75-4E41-80EF-B9C02B01FA3D}" type="presParOf" srcId="{13A0E2A6-FACF-754C-B814-A97E4C20D24C}" destId="{5A3E68BF-8B34-0A4C-A040-D58E618FCCFA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9A5E78-68C2-5442-82A8-73548773C172}">
      <dsp:nvSpPr>
        <dsp:cNvPr id="0" name=""/>
        <dsp:cNvSpPr/>
      </dsp:nvSpPr>
      <dsp:spPr>
        <a:xfrm>
          <a:off x="0" y="30779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39FF3-4FB7-C141-8F5D-A52EBC2BCEB1}">
      <dsp:nvSpPr>
        <dsp:cNvPr id="0" name=""/>
        <dsp:cNvSpPr/>
      </dsp:nvSpPr>
      <dsp:spPr>
        <a:xfrm>
          <a:off x="352949" y="56878"/>
          <a:ext cx="494129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 Open Source</a:t>
          </a:r>
          <a:endParaRPr lang="fr-FR" sz="1700" kern="1200" dirty="0"/>
        </a:p>
      </dsp:txBody>
      <dsp:txXfrm>
        <a:off x="377447" y="81376"/>
        <a:ext cx="4892297" cy="452844"/>
      </dsp:txXfrm>
    </dsp:sp>
    <dsp:sp modelId="{FB457588-CC98-444C-8F44-BB183765A91A}">
      <dsp:nvSpPr>
        <dsp:cNvPr id="0" name=""/>
        <dsp:cNvSpPr/>
      </dsp:nvSpPr>
      <dsp:spPr>
        <a:xfrm>
          <a:off x="0" y="107891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22688"/>
              <a:satOff val="2608"/>
              <a:lumOff val="-2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72C37-F2B5-E84E-BF9B-CC5837F3E22C}">
      <dsp:nvSpPr>
        <dsp:cNvPr id="0" name=""/>
        <dsp:cNvSpPr/>
      </dsp:nvSpPr>
      <dsp:spPr>
        <a:xfrm>
          <a:off x="352949" y="827998"/>
          <a:ext cx="4941293" cy="501840"/>
        </a:xfrm>
        <a:prstGeom prst="roundRect">
          <a:avLst/>
        </a:prstGeom>
        <a:solidFill>
          <a:schemeClr val="accent2">
            <a:hueOff val="22688"/>
            <a:satOff val="2608"/>
            <a:lumOff val="-20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Portail WEB compatible JSR-286</a:t>
          </a:r>
          <a:endParaRPr lang="fr-FR" sz="1700" kern="1200" dirty="0"/>
        </a:p>
      </dsp:txBody>
      <dsp:txXfrm>
        <a:off x="377447" y="852496"/>
        <a:ext cx="4892297" cy="452844"/>
      </dsp:txXfrm>
    </dsp:sp>
    <dsp:sp modelId="{DD8B3745-C213-B845-9C37-824C24B39C7E}">
      <dsp:nvSpPr>
        <dsp:cNvPr id="0" name=""/>
        <dsp:cNvSpPr/>
      </dsp:nvSpPr>
      <dsp:spPr>
        <a:xfrm>
          <a:off x="0" y="185003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45376"/>
              <a:satOff val="5216"/>
              <a:lumOff val="-4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989A6-A914-7240-B957-45814467C5AA}">
      <dsp:nvSpPr>
        <dsp:cNvPr id="0" name=""/>
        <dsp:cNvSpPr/>
      </dsp:nvSpPr>
      <dsp:spPr>
        <a:xfrm>
          <a:off x="352949" y="1599118"/>
          <a:ext cx="4941293" cy="501840"/>
        </a:xfrm>
        <a:prstGeom prst="roundRect">
          <a:avLst/>
        </a:prstGeom>
        <a:solidFill>
          <a:schemeClr val="accent2">
            <a:hueOff val="45376"/>
            <a:satOff val="5216"/>
            <a:lumOff val="-41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Technologie Java/JEE</a:t>
          </a:r>
          <a:endParaRPr lang="fr-FR" sz="1700" kern="1200" dirty="0"/>
        </a:p>
      </dsp:txBody>
      <dsp:txXfrm>
        <a:off x="377447" y="1623616"/>
        <a:ext cx="4892297" cy="452844"/>
      </dsp:txXfrm>
    </dsp:sp>
    <dsp:sp modelId="{03102E58-0D61-BE45-A40B-8FB1751AD638}">
      <dsp:nvSpPr>
        <dsp:cNvPr id="0" name=""/>
        <dsp:cNvSpPr/>
      </dsp:nvSpPr>
      <dsp:spPr>
        <a:xfrm>
          <a:off x="0" y="262115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68064"/>
              <a:satOff val="7823"/>
              <a:lumOff val="-6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D29B2-7C63-E14B-8623-692FFC2C28E2}">
      <dsp:nvSpPr>
        <dsp:cNvPr id="0" name=""/>
        <dsp:cNvSpPr/>
      </dsp:nvSpPr>
      <dsp:spPr>
        <a:xfrm>
          <a:off x="297557" y="2389012"/>
          <a:ext cx="4941293" cy="501840"/>
        </a:xfrm>
        <a:prstGeom prst="roundRect">
          <a:avLst/>
        </a:prstGeom>
        <a:solidFill>
          <a:schemeClr val="accent2">
            <a:hueOff val="68064"/>
            <a:satOff val="7823"/>
            <a:lumOff val="-623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Développé depuis 2000</a:t>
          </a:r>
          <a:endParaRPr lang="fr-FR" sz="1700" kern="1200" dirty="0"/>
        </a:p>
      </dsp:txBody>
      <dsp:txXfrm>
        <a:off x="322055" y="2413510"/>
        <a:ext cx="4892297" cy="452844"/>
      </dsp:txXfrm>
    </dsp:sp>
    <dsp:sp modelId="{0C0712AE-0F26-DF4D-8F74-A23579380BF5}">
      <dsp:nvSpPr>
        <dsp:cNvPr id="0" name=""/>
        <dsp:cNvSpPr/>
      </dsp:nvSpPr>
      <dsp:spPr>
        <a:xfrm>
          <a:off x="0" y="339227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90751"/>
              <a:satOff val="10431"/>
              <a:lumOff val="-8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B3818-3699-1542-BAA3-0128324F6E39}">
      <dsp:nvSpPr>
        <dsp:cNvPr id="0" name=""/>
        <dsp:cNvSpPr/>
      </dsp:nvSpPr>
      <dsp:spPr>
        <a:xfrm>
          <a:off x="352949" y="3141358"/>
          <a:ext cx="4941293" cy="501840"/>
        </a:xfrm>
        <a:prstGeom prst="roundRect">
          <a:avLst/>
        </a:prstGeom>
        <a:solidFill>
          <a:schemeClr val="accent2">
            <a:hueOff val="90751"/>
            <a:satOff val="10431"/>
            <a:lumOff val="-83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Actuellement en version 7.0</a:t>
          </a:r>
          <a:endParaRPr lang="fr-FR" sz="1700" kern="1200" dirty="0"/>
        </a:p>
      </dsp:txBody>
      <dsp:txXfrm>
        <a:off x="377447" y="3165856"/>
        <a:ext cx="4892297" cy="452844"/>
      </dsp:txXfrm>
    </dsp:sp>
    <dsp:sp modelId="{F43A419B-B279-FA41-9036-ACD21E8AC7DA}">
      <dsp:nvSpPr>
        <dsp:cNvPr id="0" name=""/>
        <dsp:cNvSpPr/>
      </dsp:nvSpPr>
      <dsp:spPr>
        <a:xfrm>
          <a:off x="0" y="4163398"/>
          <a:ext cx="7058991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856" tIns="354076" rIns="5478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Communautaire (Open Source)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Entreprise (Support éditeur)</a:t>
          </a:r>
          <a:endParaRPr lang="fr-FR" sz="1700" kern="1200" dirty="0"/>
        </a:p>
      </dsp:txBody>
      <dsp:txXfrm>
        <a:off x="0" y="4163398"/>
        <a:ext cx="7058991" cy="963900"/>
      </dsp:txXfrm>
    </dsp:sp>
    <dsp:sp modelId="{D1DDE465-62D9-B94C-841E-B57C0FFBE787}">
      <dsp:nvSpPr>
        <dsp:cNvPr id="0" name=""/>
        <dsp:cNvSpPr/>
      </dsp:nvSpPr>
      <dsp:spPr>
        <a:xfrm>
          <a:off x="352949" y="3912478"/>
          <a:ext cx="4941293" cy="501840"/>
        </a:xfrm>
        <a:prstGeom prst="roundRect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Le portail se décline en 2 versions:</a:t>
          </a:r>
          <a:endParaRPr lang="fr-FR" sz="1700" kern="1200" dirty="0"/>
        </a:p>
      </dsp:txBody>
      <dsp:txXfrm>
        <a:off x="377447" y="3936976"/>
        <a:ext cx="4892297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56EE7-A673-2748-BF2D-8877AC2792E8}">
      <dsp:nvSpPr>
        <dsp:cNvPr id="0" name=""/>
        <dsp:cNvSpPr/>
      </dsp:nvSpPr>
      <dsp:spPr>
        <a:xfrm rot="5400000">
          <a:off x="-143005" y="144096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2000</a:t>
          </a:r>
          <a:endParaRPr lang="fr-FR" sz="1900" kern="1200" dirty="0"/>
        </a:p>
      </dsp:txBody>
      <dsp:txXfrm rot="-5400000">
        <a:off x="2" y="334771"/>
        <a:ext cx="667361" cy="286012"/>
      </dsp:txXfrm>
    </dsp:sp>
    <dsp:sp modelId="{1DF94338-20E2-454D-9806-71CCDE5F0713}">
      <dsp:nvSpPr>
        <dsp:cNvPr id="0" name=""/>
        <dsp:cNvSpPr/>
      </dsp:nvSpPr>
      <dsp:spPr>
        <a:xfrm rot="5400000">
          <a:off x="5536002" y="-4867550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Portail Liferay Open source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Création par Bryan Cheung</a:t>
          </a:r>
          <a:endParaRPr lang="fr-FR" sz="1200" kern="1200" dirty="0"/>
        </a:p>
      </dsp:txBody>
      <dsp:txXfrm rot="-5400000">
        <a:off x="667362" y="31341"/>
        <a:ext cx="10326723" cy="559190"/>
      </dsp:txXfrm>
    </dsp:sp>
    <dsp:sp modelId="{985B3C7A-E598-654A-9AB7-46F17B9695E9}">
      <dsp:nvSpPr>
        <dsp:cNvPr id="0" name=""/>
        <dsp:cNvSpPr/>
      </dsp:nvSpPr>
      <dsp:spPr>
        <a:xfrm rot="5400000">
          <a:off x="-143005" y="999907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22688"/>
                <a:satOff val="2608"/>
                <a:lumOff val="-2079"/>
                <a:alphaOff val="0"/>
                <a:tint val="96000"/>
                <a:lumMod val="100000"/>
              </a:schemeClr>
            </a:gs>
            <a:gs pos="78000">
              <a:schemeClr val="accent2">
                <a:hueOff val="22688"/>
                <a:satOff val="2608"/>
                <a:lumOff val="-2079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22688"/>
              <a:satOff val="2608"/>
              <a:lumOff val="-207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noProof="1" smtClean="0">
              <a:sym typeface="Wingdings" pitchFamily="2" charset="2"/>
            </a:rPr>
            <a:t>2004 </a:t>
          </a:r>
          <a:endParaRPr lang="fr-FR" sz="1900" kern="1200" dirty="0"/>
        </a:p>
      </dsp:txBody>
      <dsp:txXfrm rot="-5400000">
        <a:off x="2" y="1190582"/>
        <a:ext cx="667361" cy="286012"/>
      </dsp:txXfrm>
    </dsp:sp>
    <dsp:sp modelId="{AFD4B2A3-70FF-2148-8B03-A361F88E9EB4}">
      <dsp:nvSpPr>
        <dsp:cNvPr id="0" name=""/>
        <dsp:cNvSpPr/>
      </dsp:nvSpPr>
      <dsp:spPr>
        <a:xfrm rot="5400000">
          <a:off x="5536002" y="-4011739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22688"/>
              <a:satOff val="2608"/>
              <a:lumOff val="-20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Liferay Inc propose une version entreprise avec support</a:t>
          </a:r>
          <a:endParaRPr lang="fr-FR" sz="1200" kern="1200" dirty="0"/>
        </a:p>
      </dsp:txBody>
      <dsp:txXfrm rot="-5400000">
        <a:off x="667362" y="887152"/>
        <a:ext cx="10326723" cy="559190"/>
      </dsp:txXfrm>
    </dsp:sp>
    <dsp:sp modelId="{46BF15AB-DDAA-9C4C-8C73-96426E92DE1D}">
      <dsp:nvSpPr>
        <dsp:cNvPr id="0" name=""/>
        <dsp:cNvSpPr/>
      </dsp:nvSpPr>
      <dsp:spPr>
        <a:xfrm rot="5400000">
          <a:off x="-143005" y="1855717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45376"/>
                <a:satOff val="5216"/>
                <a:lumOff val="-4157"/>
                <a:alphaOff val="0"/>
                <a:tint val="96000"/>
                <a:lumMod val="100000"/>
              </a:schemeClr>
            </a:gs>
            <a:gs pos="78000">
              <a:schemeClr val="accent2">
                <a:hueOff val="45376"/>
                <a:satOff val="5216"/>
                <a:lumOff val="-4157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45376"/>
              <a:satOff val="5216"/>
              <a:lumOff val="-415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noProof="1" smtClean="0">
              <a:sym typeface="Wingdings" pitchFamily="2" charset="2"/>
            </a:rPr>
            <a:t>2010 </a:t>
          </a:r>
          <a:endParaRPr lang="fr-FR" sz="1900" kern="1200" dirty="0"/>
        </a:p>
      </dsp:txBody>
      <dsp:txXfrm rot="-5400000">
        <a:off x="2" y="2046392"/>
        <a:ext cx="667361" cy="286012"/>
      </dsp:txXfrm>
    </dsp:sp>
    <dsp:sp modelId="{527BBC50-6FE1-A141-B71E-44F29DEB2DEC}">
      <dsp:nvSpPr>
        <dsp:cNvPr id="0" name=""/>
        <dsp:cNvSpPr/>
      </dsp:nvSpPr>
      <dsp:spPr>
        <a:xfrm rot="5400000">
          <a:off x="5536002" y="-3155929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45376"/>
              <a:satOff val="5216"/>
              <a:lumOff val="-4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Liferay 6.0 &amp; Liferay Social Office Released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Social Office : plateforme Liferay pour des espaces collaboratifs et sociaux pour les intranets (microblogs, tâches …).</a:t>
          </a:r>
          <a:endParaRPr lang="fr-FR" sz="1200" kern="1200" dirty="0"/>
        </a:p>
      </dsp:txBody>
      <dsp:txXfrm rot="-5400000">
        <a:off x="667362" y="1742962"/>
        <a:ext cx="10326723" cy="559190"/>
      </dsp:txXfrm>
    </dsp:sp>
    <dsp:sp modelId="{7D5CA121-9B90-9943-A2D1-309CBA2DEE33}">
      <dsp:nvSpPr>
        <dsp:cNvPr id="0" name=""/>
        <dsp:cNvSpPr/>
      </dsp:nvSpPr>
      <dsp:spPr>
        <a:xfrm rot="5400000">
          <a:off x="-143005" y="2711528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68064"/>
                <a:satOff val="7823"/>
                <a:lumOff val="-6236"/>
                <a:alphaOff val="0"/>
                <a:tint val="96000"/>
                <a:lumMod val="100000"/>
              </a:schemeClr>
            </a:gs>
            <a:gs pos="78000">
              <a:schemeClr val="accent2">
                <a:hueOff val="68064"/>
                <a:satOff val="7823"/>
                <a:lumOff val="-6236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68064"/>
              <a:satOff val="7823"/>
              <a:lumOff val="-623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noProof="1" smtClean="0">
              <a:sym typeface="Wingdings" pitchFamily="2" charset="2"/>
            </a:rPr>
            <a:t>2011</a:t>
          </a:r>
          <a:endParaRPr lang="fr-FR" sz="1900" kern="1200" dirty="0"/>
        </a:p>
      </dsp:txBody>
      <dsp:txXfrm rot="-5400000">
        <a:off x="2" y="2902203"/>
        <a:ext cx="667361" cy="286012"/>
      </dsp:txXfrm>
    </dsp:sp>
    <dsp:sp modelId="{25FEFAEE-EAC3-C94E-AF4C-75AF38998EB3}">
      <dsp:nvSpPr>
        <dsp:cNvPr id="0" name=""/>
        <dsp:cNvSpPr/>
      </dsp:nvSpPr>
      <dsp:spPr>
        <a:xfrm rot="5400000">
          <a:off x="5536002" y="-2300118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68064"/>
              <a:satOff val="7823"/>
              <a:lumOff val="-623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Liferay 6.1 Released</a:t>
          </a:r>
          <a:endParaRPr lang="fr-FR" sz="1200" kern="1200" dirty="0"/>
        </a:p>
      </dsp:txBody>
      <dsp:txXfrm rot="-5400000">
        <a:off x="667362" y="2598773"/>
        <a:ext cx="10326723" cy="559190"/>
      </dsp:txXfrm>
    </dsp:sp>
    <dsp:sp modelId="{17EB89CE-8D7E-0341-8C32-CC5521F85440}">
      <dsp:nvSpPr>
        <dsp:cNvPr id="0" name=""/>
        <dsp:cNvSpPr/>
      </dsp:nvSpPr>
      <dsp:spPr>
        <a:xfrm rot="5400000">
          <a:off x="-143005" y="3567338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90751"/>
                <a:satOff val="10431"/>
                <a:lumOff val="-8314"/>
                <a:alphaOff val="0"/>
                <a:tint val="96000"/>
                <a:lumMod val="100000"/>
              </a:schemeClr>
            </a:gs>
            <a:gs pos="78000">
              <a:schemeClr val="accent2">
                <a:hueOff val="90751"/>
                <a:satOff val="10431"/>
                <a:lumOff val="-8314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90751"/>
              <a:satOff val="10431"/>
              <a:lumOff val="-831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noProof="1" smtClean="0">
              <a:sym typeface="Wingdings" pitchFamily="2" charset="2"/>
            </a:rPr>
            <a:t>2013</a:t>
          </a:r>
          <a:endParaRPr lang="fr-FR" sz="1900" kern="1200" dirty="0"/>
        </a:p>
      </dsp:txBody>
      <dsp:txXfrm rot="-5400000">
        <a:off x="2" y="3758013"/>
        <a:ext cx="667361" cy="286012"/>
      </dsp:txXfrm>
    </dsp:sp>
    <dsp:sp modelId="{86E8DA71-9138-5346-A71D-7623DB684416}">
      <dsp:nvSpPr>
        <dsp:cNvPr id="0" name=""/>
        <dsp:cNvSpPr/>
      </dsp:nvSpPr>
      <dsp:spPr>
        <a:xfrm rot="5400000">
          <a:off x="5503999" y="-1444308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90751"/>
              <a:satOff val="10431"/>
              <a:lumOff val="-8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Liferay 6.2 Released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Amélioration de l’expérience utilisateur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Ajout du responsive</a:t>
          </a:r>
          <a:endParaRPr lang="fr-FR" sz="1200" kern="1200" dirty="0"/>
        </a:p>
      </dsp:txBody>
      <dsp:txXfrm rot="-5400000">
        <a:off x="635359" y="3454583"/>
        <a:ext cx="10326723" cy="559190"/>
      </dsp:txXfrm>
    </dsp:sp>
    <dsp:sp modelId="{31049151-9A32-4649-A0E5-877D4F53095F}">
      <dsp:nvSpPr>
        <dsp:cNvPr id="0" name=""/>
        <dsp:cNvSpPr/>
      </dsp:nvSpPr>
      <dsp:spPr>
        <a:xfrm rot="5400000">
          <a:off x="-143005" y="4423148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113439"/>
                <a:satOff val="13039"/>
                <a:lumOff val="-10393"/>
                <a:alphaOff val="0"/>
                <a:tint val="96000"/>
                <a:lumMod val="100000"/>
              </a:schemeClr>
            </a:gs>
            <a:gs pos="78000">
              <a:schemeClr val="accent2">
                <a:hueOff val="113439"/>
                <a:satOff val="13039"/>
                <a:lumOff val="-10393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2016</a:t>
          </a:r>
          <a:endParaRPr lang="fr-FR" sz="1900" kern="1200" dirty="0"/>
        </a:p>
      </dsp:txBody>
      <dsp:txXfrm rot="-5400000">
        <a:off x="2" y="4613823"/>
        <a:ext cx="667361" cy="286012"/>
      </dsp:txXfrm>
    </dsp:sp>
    <dsp:sp modelId="{F9437E9F-8865-EF4B-9C4E-2D9F96C076FD}">
      <dsp:nvSpPr>
        <dsp:cNvPr id="0" name=""/>
        <dsp:cNvSpPr/>
      </dsp:nvSpPr>
      <dsp:spPr>
        <a:xfrm rot="5400000">
          <a:off x="5536002" y="-588498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err="1" smtClean="0"/>
            <a:t>Liferay</a:t>
          </a:r>
          <a:r>
            <a:rPr lang="fr-FR" sz="1200" kern="1200" dirty="0" smtClean="0"/>
            <a:t> DXP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Modularisation du portail avec OSGI</a:t>
          </a:r>
          <a:endParaRPr lang="fr-FR" sz="1200" kern="1200" dirty="0"/>
        </a:p>
      </dsp:txBody>
      <dsp:txXfrm rot="-5400000">
        <a:off x="667362" y="4310393"/>
        <a:ext cx="10326723" cy="5591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FA2D0-D876-4B94-9E93-BF4FBFB4034F}">
      <dsp:nvSpPr>
        <dsp:cNvPr id="0" name=""/>
        <dsp:cNvSpPr/>
      </dsp:nvSpPr>
      <dsp:spPr>
        <a:xfrm>
          <a:off x="1395181" y="2401228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Société générale</a:t>
          </a:r>
          <a:endParaRPr lang="fr-FR" sz="1700" kern="1200" dirty="0"/>
        </a:p>
      </dsp:txBody>
      <dsp:txXfrm>
        <a:off x="1646278" y="2616802"/>
        <a:ext cx="1119070" cy="960755"/>
      </dsp:txXfrm>
    </dsp:sp>
    <dsp:sp modelId="{B8A72BC8-3360-4F75-A43C-457450866A91}">
      <dsp:nvSpPr>
        <dsp:cNvPr id="0" name=""/>
        <dsp:cNvSpPr/>
      </dsp:nvSpPr>
      <dsp:spPr>
        <a:xfrm>
          <a:off x="1433864" y="3023639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E9257-0BA4-4793-BB7E-805E0F61A8EE}">
      <dsp:nvSpPr>
        <dsp:cNvPr id="0" name=""/>
        <dsp:cNvSpPr/>
      </dsp:nvSpPr>
      <dsp:spPr>
        <a:xfrm>
          <a:off x="0" y="1631735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FFAB8-5E4C-4AB4-8A03-73422F7FC4A1}">
      <dsp:nvSpPr>
        <dsp:cNvPr id="0" name=""/>
        <dsp:cNvSpPr/>
      </dsp:nvSpPr>
      <dsp:spPr>
        <a:xfrm>
          <a:off x="1110643" y="2838768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90474"/>
              <a:satOff val="1613"/>
              <a:lumOff val="-6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0B4FE-457E-4DF3-A29C-666D04C8F5FF}">
      <dsp:nvSpPr>
        <dsp:cNvPr id="0" name=""/>
        <dsp:cNvSpPr/>
      </dsp:nvSpPr>
      <dsp:spPr>
        <a:xfrm>
          <a:off x="2790362" y="1627290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428567"/>
            <a:satOff val="3630"/>
            <a:lumOff val="-1568"/>
            <a:alphaOff val="0"/>
          </a:schemeClr>
        </a:solidFill>
        <a:ln w="19050" cap="rnd" cmpd="sng" algn="ctr">
          <a:solidFill>
            <a:schemeClr val="accent4">
              <a:hueOff val="-428567"/>
              <a:satOff val="3630"/>
              <a:lumOff val="-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Barclays France</a:t>
          </a:r>
          <a:endParaRPr lang="fr-FR" sz="1700" kern="1200" dirty="0"/>
        </a:p>
      </dsp:txBody>
      <dsp:txXfrm>
        <a:off x="3041459" y="1842864"/>
        <a:ext cx="1119070" cy="960755"/>
      </dsp:txXfrm>
    </dsp:sp>
    <dsp:sp modelId="{24024C60-4C90-44D2-B53F-2B3EEC7DC998}">
      <dsp:nvSpPr>
        <dsp:cNvPr id="0" name=""/>
        <dsp:cNvSpPr/>
      </dsp:nvSpPr>
      <dsp:spPr>
        <a:xfrm>
          <a:off x="3906164" y="2831359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380948"/>
              <a:satOff val="3227"/>
              <a:lumOff val="-13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C6793-51BC-495B-A6A0-0F66A60985F2}">
      <dsp:nvSpPr>
        <dsp:cNvPr id="0" name=""/>
        <dsp:cNvSpPr/>
      </dsp:nvSpPr>
      <dsp:spPr>
        <a:xfrm>
          <a:off x="4184684" y="2398264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4">
              <a:hueOff val="-428567"/>
              <a:satOff val="3630"/>
              <a:lumOff val="-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15C0-16B9-4C11-AD7F-D0FB5BFA9BA6}">
      <dsp:nvSpPr>
        <dsp:cNvPr id="0" name=""/>
        <dsp:cNvSpPr/>
      </dsp:nvSpPr>
      <dsp:spPr>
        <a:xfrm>
          <a:off x="4224227" y="3017711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571422"/>
              <a:satOff val="4840"/>
              <a:lumOff val="-20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4A849-0DB1-462F-A42E-2561A0C492ED}">
      <dsp:nvSpPr>
        <dsp:cNvPr id="0" name=""/>
        <dsp:cNvSpPr/>
      </dsp:nvSpPr>
      <dsp:spPr>
        <a:xfrm>
          <a:off x="1395181" y="862243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857133"/>
            <a:satOff val="7260"/>
            <a:lumOff val="-3137"/>
            <a:alphaOff val="0"/>
          </a:schemeClr>
        </a:solidFill>
        <a:ln w="19050" cap="rnd" cmpd="sng" algn="ctr">
          <a:solidFill>
            <a:schemeClr val="accent4">
              <a:hueOff val="-857133"/>
              <a:satOff val="7260"/>
              <a:lumOff val="-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EDF</a:t>
          </a:r>
          <a:endParaRPr lang="fr-FR" sz="1700" kern="1200" dirty="0"/>
        </a:p>
      </dsp:txBody>
      <dsp:txXfrm>
        <a:off x="1646278" y="1077817"/>
        <a:ext cx="1119070" cy="960755"/>
      </dsp:txXfrm>
    </dsp:sp>
    <dsp:sp modelId="{178532B7-EDC5-426D-99D9-CCC8AC7F84F7}">
      <dsp:nvSpPr>
        <dsp:cNvPr id="0" name=""/>
        <dsp:cNvSpPr/>
      </dsp:nvSpPr>
      <dsp:spPr>
        <a:xfrm>
          <a:off x="2505824" y="888547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761896"/>
              <a:satOff val="6453"/>
              <a:lumOff val="-2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0959E-BD03-4A8B-90BD-DD4D93679ECD}">
      <dsp:nvSpPr>
        <dsp:cNvPr id="0" name=""/>
        <dsp:cNvSpPr/>
      </dsp:nvSpPr>
      <dsp:spPr>
        <a:xfrm>
          <a:off x="2790362" y="88304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4">
              <a:hueOff val="-857133"/>
              <a:satOff val="7260"/>
              <a:lumOff val="-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AF86F-3296-47C5-8B61-C8814696B74A}">
      <dsp:nvSpPr>
        <dsp:cNvPr id="0" name=""/>
        <dsp:cNvSpPr/>
      </dsp:nvSpPr>
      <dsp:spPr>
        <a:xfrm>
          <a:off x="2835923" y="705158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952370"/>
              <a:satOff val="8067"/>
              <a:lumOff val="-34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712BF-5217-46D7-B620-9DB566782710}">
      <dsp:nvSpPr>
        <dsp:cNvPr id="0" name=""/>
        <dsp:cNvSpPr/>
      </dsp:nvSpPr>
      <dsp:spPr>
        <a:xfrm>
          <a:off x="4184684" y="859279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285700"/>
            <a:satOff val="10890"/>
            <a:lumOff val="-4705"/>
            <a:alphaOff val="0"/>
          </a:schemeClr>
        </a:solidFill>
        <a:ln w="19050" cap="rnd" cmpd="sng" algn="ctr">
          <a:solidFill>
            <a:schemeClr val="accent4">
              <a:hueOff val="-1285700"/>
              <a:satOff val="10890"/>
              <a:lumOff val="-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Groupe Volkswagen France</a:t>
          </a:r>
          <a:endParaRPr lang="fr-FR" sz="1700" kern="1200" dirty="0"/>
        </a:p>
      </dsp:txBody>
      <dsp:txXfrm>
        <a:off x="4435781" y="1074853"/>
        <a:ext cx="1119070" cy="960755"/>
      </dsp:txXfrm>
    </dsp:sp>
    <dsp:sp modelId="{676E3804-79A6-45F3-AB50-80D475D2254F}">
      <dsp:nvSpPr>
        <dsp:cNvPr id="0" name=""/>
        <dsp:cNvSpPr/>
      </dsp:nvSpPr>
      <dsp:spPr>
        <a:xfrm>
          <a:off x="5587602" y="1476133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142844"/>
              <a:satOff val="9680"/>
              <a:lumOff val="-41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02B73-1206-46C8-B844-787F4F9ADA84}">
      <dsp:nvSpPr>
        <dsp:cNvPr id="0" name=""/>
        <dsp:cNvSpPr/>
      </dsp:nvSpPr>
      <dsp:spPr>
        <a:xfrm>
          <a:off x="5579866" y="1641738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accent4">
              <a:hueOff val="-1285700"/>
              <a:satOff val="10890"/>
              <a:lumOff val="-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2069C-54F3-4878-BC11-D6914915BA57}">
      <dsp:nvSpPr>
        <dsp:cNvPr id="0" name=""/>
        <dsp:cNvSpPr/>
      </dsp:nvSpPr>
      <dsp:spPr>
        <a:xfrm>
          <a:off x="5896210" y="1666931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333318"/>
              <a:satOff val="11293"/>
              <a:lumOff val="-48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D0E02-0C03-4141-ADEC-6D417C26C5C5}">
      <dsp:nvSpPr>
        <dsp:cNvPr id="0" name=""/>
        <dsp:cNvSpPr/>
      </dsp:nvSpPr>
      <dsp:spPr>
        <a:xfrm>
          <a:off x="5579866" y="103123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714266"/>
            <a:satOff val="14520"/>
            <a:lumOff val="-6274"/>
            <a:alphaOff val="0"/>
          </a:schemeClr>
        </a:solidFill>
        <a:ln w="19050" cap="rnd" cmpd="sng" algn="ctr">
          <a:solidFill>
            <a:schemeClr val="accent4">
              <a:hueOff val="-1714266"/>
              <a:satOff val="14520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CE Air France</a:t>
          </a:r>
          <a:endParaRPr lang="fr-FR" sz="1700" kern="1200" dirty="0"/>
        </a:p>
      </dsp:txBody>
      <dsp:txXfrm>
        <a:off x="5830963" y="318697"/>
        <a:ext cx="1119070" cy="960755"/>
      </dsp:txXfrm>
    </dsp:sp>
    <dsp:sp modelId="{32F720FD-A9D2-42F1-A079-39A3CE31E1BE}">
      <dsp:nvSpPr>
        <dsp:cNvPr id="0" name=""/>
        <dsp:cNvSpPr/>
      </dsp:nvSpPr>
      <dsp:spPr>
        <a:xfrm>
          <a:off x="6982784" y="727016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523792"/>
              <a:satOff val="12907"/>
              <a:lumOff val="-55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34C80-3CD2-4011-8123-15A1BCB36481}">
      <dsp:nvSpPr>
        <dsp:cNvPr id="0" name=""/>
        <dsp:cNvSpPr/>
      </dsp:nvSpPr>
      <dsp:spPr>
        <a:xfrm>
          <a:off x="6975047" y="879655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accent4">
              <a:hueOff val="-1714266"/>
              <a:satOff val="14520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CF0B-7849-46B0-B157-E28D1E5CCD02}">
      <dsp:nvSpPr>
        <dsp:cNvPr id="0" name=""/>
        <dsp:cNvSpPr/>
      </dsp:nvSpPr>
      <dsp:spPr>
        <a:xfrm>
          <a:off x="7298268" y="910776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714266"/>
              <a:satOff val="14520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FB934-A532-6D4E-8395-3C26EF111BA0}">
      <dsp:nvSpPr>
        <dsp:cNvPr id="0" name=""/>
        <dsp:cNvSpPr/>
      </dsp:nvSpPr>
      <dsp:spPr>
        <a:xfrm>
          <a:off x="3774033" y="469169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Portail </a:t>
          </a:r>
          <a:r>
            <a:rPr lang="fr-FR" sz="1700" kern="1200" dirty="0" err="1" smtClean="0"/>
            <a:t>Liferay</a:t>
          </a:r>
          <a:endParaRPr lang="fr-FR" sz="1700" kern="1200" dirty="0"/>
        </a:p>
      </dsp:txBody>
      <dsp:txXfrm>
        <a:off x="3806387" y="501523"/>
        <a:ext cx="1592245" cy="1039927"/>
      </dsp:txXfrm>
    </dsp:sp>
    <dsp:sp modelId="{F62D65F5-8BC8-9144-82AF-39A127B54CEB}">
      <dsp:nvSpPr>
        <dsp:cNvPr id="0" name=""/>
        <dsp:cNvSpPr/>
      </dsp:nvSpPr>
      <dsp:spPr>
        <a:xfrm>
          <a:off x="1909960" y="1573805"/>
          <a:ext cx="2692548" cy="441854"/>
        </a:xfrm>
        <a:custGeom>
          <a:avLst/>
          <a:gdLst/>
          <a:ahLst/>
          <a:cxnLst/>
          <a:rect l="0" t="0" r="0" b="0"/>
          <a:pathLst>
            <a:path>
              <a:moveTo>
                <a:pt x="2692548" y="0"/>
              </a:moveTo>
              <a:lnTo>
                <a:pt x="2692548" y="220927"/>
              </a:lnTo>
              <a:lnTo>
                <a:pt x="0" y="220927"/>
              </a:lnTo>
              <a:lnTo>
                <a:pt x="0" y="441854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A265C-5A14-6045-8831-C5A2B85886C8}">
      <dsp:nvSpPr>
        <dsp:cNvPr id="0" name=""/>
        <dsp:cNvSpPr/>
      </dsp:nvSpPr>
      <dsp:spPr>
        <a:xfrm>
          <a:off x="1081484" y="2015659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Site d'annonces France</a:t>
          </a:r>
          <a:endParaRPr lang="fr-FR" sz="1700" kern="1200" dirty="0"/>
        </a:p>
      </dsp:txBody>
      <dsp:txXfrm>
        <a:off x="1113838" y="2048013"/>
        <a:ext cx="1592245" cy="1039927"/>
      </dsp:txXfrm>
    </dsp:sp>
    <dsp:sp modelId="{7D9193C1-7084-C944-9090-2BC3AD4A3F38}">
      <dsp:nvSpPr>
        <dsp:cNvPr id="0" name=""/>
        <dsp:cNvSpPr/>
      </dsp:nvSpPr>
      <dsp:spPr>
        <a:xfrm>
          <a:off x="832941" y="3120294"/>
          <a:ext cx="1077019" cy="441854"/>
        </a:xfrm>
        <a:custGeom>
          <a:avLst/>
          <a:gdLst/>
          <a:ahLst/>
          <a:cxnLst/>
          <a:rect l="0" t="0" r="0" b="0"/>
          <a:pathLst>
            <a:path>
              <a:moveTo>
                <a:pt x="1077019" y="0"/>
              </a:moveTo>
              <a:lnTo>
                <a:pt x="1077019" y="220927"/>
              </a:lnTo>
              <a:lnTo>
                <a:pt x="0" y="220927"/>
              </a:lnTo>
              <a:lnTo>
                <a:pt x="0" y="441854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B95A6-E400-4B4A-86F0-0CAB872E07FB}">
      <dsp:nvSpPr>
        <dsp:cNvPr id="0" name=""/>
        <dsp:cNvSpPr/>
      </dsp:nvSpPr>
      <dsp:spPr>
        <a:xfrm>
          <a:off x="4464" y="3562148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Annonces vente appartement</a:t>
          </a:r>
          <a:endParaRPr lang="fr-FR" sz="1700" kern="1200" dirty="0"/>
        </a:p>
      </dsp:txBody>
      <dsp:txXfrm>
        <a:off x="36818" y="3594502"/>
        <a:ext cx="1592245" cy="1039927"/>
      </dsp:txXfrm>
    </dsp:sp>
    <dsp:sp modelId="{D86CDD31-E43B-2E40-9C85-108A80AF5221}">
      <dsp:nvSpPr>
        <dsp:cNvPr id="0" name=""/>
        <dsp:cNvSpPr/>
      </dsp:nvSpPr>
      <dsp:spPr>
        <a:xfrm>
          <a:off x="1909960" y="3120294"/>
          <a:ext cx="1077019" cy="44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927"/>
              </a:lnTo>
              <a:lnTo>
                <a:pt x="1077019" y="220927"/>
              </a:lnTo>
              <a:lnTo>
                <a:pt x="1077019" y="441854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27E58-2071-2C4E-A283-2DD9D5746809}">
      <dsp:nvSpPr>
        <dsp:cNvPr id="0" name=""/>
        <dsp:cNvSpPr/>
      </dsp:nvSpPr>
      <dsp:spPr>
        <a:xfrm>
          <a:off x="2158503" y="3562148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Annonces recherche appartement</a:t>
          </a:r>
          <a:endParaRPr lang="fr-FR" sz="1700" kern="1200" dirty="0"/>
        </a:p>
      </dsp:txBody>
      <dsp:txXfrm>
        <a:off x="2190857" y="3594502"/>
        <a:ext cx="1592245" cy="1039927"/>
      </dsp:txXfrm>
    </dsp:sp>
    <dsp:sp modelId="{43CC7B5D-684E-B244-842A-194C8A6FF2F0}">
      <dsp:nvSpPr>
        <dsp:cNvPr id="0" name=""/>
        <dsp:cNvSpPr/>
      </dsp:nvSpPr>
      <dsp:spPr>
        <a:xfrm>
          <a:off x="4602509" y="1573805"/>
          <a:ext cx="538509" cy="44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927"/>
              </a:lnTo>
              <a:lnTo>
                <a:pt x="538509" y="220927"/>
              </a:lnTo>
              <a:lnTo>
                <a:pt x="538509" y="441854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17FC6-311D-2B41-8080-D9ED91BD1C3E}">
      <dsp:nvSpPr>
        <dsp:cNvPr id="0" name=""/>
        <dsp:cNvSpPr/>
      </dsp:nvSpPr>
      <dsp:spPr>
        <a:xfrm>
          <a:off x="4312542" y="2015659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Site d'annonces Pologne</a:t>
          </a:r>
          <a:endParaRPr lang="fr-FR" sz="1700" kern="1200" dirty="0"/>
        </a:p>
      </dsp:txBody>
      <dsp:txXfrm>
        <a:off x="4344896" y="2048013"/>
        <a:ext cx="1592245" cy="1039927"/>
      </dsp:txXfrm>
    </dsp:sp>
    <dsp:sp modelId="{45B57E06-546A-854D-868F-9DC09273787F}">
      <dsp:nvSpPr>
        <dsp:cNvPr id="0" name=""/>
        <dsp:cNvSpPr/>
      </dsp:nvSpPr>
      <dsp:spPr>
        <a:xfrm>
          <a:off x="5095299" y="3120294"/>
          <a:ext cx="91440" cy="441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1854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DB925-C543-AD40-BAE7-3EF18A68249A}">
      <dsp:nvSpPr>
        <dsp:cNvPr id="0" name=""/>
        <dsp:cNvSpPr/>
      </dsp:nvSpPr>
      <dsp:spPr>
        <a:xfrm>
          <a:off x="4312542" y="3562148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Vente de voitures d'occasion</a:t>
          </a:r>
          <a:endParaRPr lang="fr-FR" sz="1700" kern="1200" dirty="0"/>
        </a:p>
      </dsp:txBody>
      <dsp:txXfrm>
        <a:off x="4344896" y="3594502"/>
        <a:ext cx="1592245" cy="1039927"/>
      </dsp:txXfrm>
    </dsp:sp>
    <dsp:sp modelId="{63C14678-B4CC-9A4F-AF5E-3CC1D8554D27}">
      <dsp:nvSpPr>
        <dsp:cNvPr id="0" name=""/>
        <dsp:cNvSpPr/>
      </dsp:nvSpPr>
      <dsp:spPr>
        <a:xfrm>
          <a:off x="4602509" y="1573805"/>
          <a:ext cx="2692548" cy="44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927"/>
              </a:lnTo>
              <a:lnTo>
                <a:pt x="2692548" y="220927"/>
              </a:lnTo>
              <a:lnTo>
                <a:pt x="2692548" y="441854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614B7-A4F2-6E41-ADAD-D527031FD8C0}">
      <dsp:nvSpPr>
        <dsp:cNvPr id="0" name=""/>
        <dsp:cNvSpPr/>
      </dsp:nvSpPr>
      <dsp:spPr>
        <a:xfrm>
          <a:off x="6466582" y="2015659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Site d'annonces Pologne et France</a:t>
          </a:r>
          <a:endParaRPr lang="fr-FR" sz="1700" kern="1200" dirty="0"/>
        </a:p>
      </dsp:txBody>
      <dsp:txXfrm>
        <a:off x="6498936" y="2048013"/>
        <a:ext cx="1592245" cy="1039927"/>
      </dsp:txXfrm>
    </dsp:sp>
    <dsp:sp modelId="{CC07E5F9-CA55-FD46-BE1B-26ABDE4E47C7}">
      <dsp:nvSpPr>
        <dsp:cNvPr id="0" name=""/>
        <dsp:cNvSpPr/>
      </dsp:nvSpPr>
      <dsp:spPr>
        <a:xfrm>
          <a:off x="7249338" y="3120294"/>
          <a:ext cx="91440" cy="441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1854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6A00B-2F0D-5A4D-B042-3DAA9B41CFA7}">
      <dsp:nvSpPr>
        <dsp:cNvPr id="0" name=""/>
        <dsp:cNvSpPr/>
      </dsp:nvSpPr>
      <dsp:spPr>
        <a:xfrm>
          <a:off x="6466582" y="3562148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Echanger sa maison</a:t>
          </a:r>
          <a:endParaRPr lang="fr-FR" sz="1700" kern="1200" dirty="0"/>
        </a:p>
      </dsp:txBody>
      <dsp:txXfrm>
        <a:off x="6498936" y="3594502"/>
        <a:ext cx="1592245" cy="10399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740FE-49CF-DB49-8C1C-6F62ECEB3CAF}">
      <dsp:nvSpPr>
        <dsp:cNvPr id="0" name=""/>
        <dsp:cNvSpPr/>
      </dsp:nvSpPr>
      <dsp:spPr>
        <a:xfrm>
          <a:off x="4671575" y="1966107"/>
          <a:ext cx="1510379" cy="151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Annonce</a:t>
          </a:r>
          <a:endParaRPr lang="fr-FR" sz="2100" kern="1200" dirty="0"/>
        </a:p>
      </dsp:txBody>
      <dsp:txXfrm>
        <a:off x="4892765" y="2187297"/>
        <a:ext cx="1067999" cy="1067999"/>
      </dsp:txXfrm>
    </dsp:sp>
    <dsp:sp modelId="{61F7CB9C-4545-E04D-99C8-98D6820A65A5}">
      <dsp:nvSpPr>
        <dsp:cNvPr id="0" name=""/>
        <dsp:cNvSpPr/>
      </dsp:nvSpPr>
      <dsp:spPr>
        <a:xfrm rot="16200000">
          <a:off x="5199883" y="1726701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415421" y="1727881"/>
        <a:ext cx="22688" cy="22688"/>
      </dsp:txXfrm>
    </dsp:sp>
    <dsp:sp modelId="{CC044C8E-A8AC-FC4E-812D-65506EB627C3}">
      <dsp:nvSpPr>
        <dsp:cNvPr id="0" name=""/>
        <dsp:cNvSpPr/>
      </dsp:nvSpPr>
      <dsp:spPr>
        <a:xfrm>
          <a:off x="4671575" y="1963"/>
          <a:ext cx="1510379" cy="15103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Images</a:t>
          </a:r>
          <a:endParaRPr lang="fr-FR" sz="1200" kern="1200" dirty="0"/>
        </a:p>
      </dsp:txBody>
      <dsp:txXfrm>
        <a:off x="4892765" y="223153"/>
        <a:ext cx="1067999" cy="1067999"/>
      </dsp:txXfrm>
    </dsp:sp>
    <dsp:sp modelId="{0733E2D1-EB89-D541-BD9F-4D231990A8DA}">
      <dsp:nvSpPr>
        <dsp:cNvPr id="0" name=""/>
        <dsp:cNvSpPr/>
      </dsp:nvSpPr>
      <dsp:spPr>
        <a:xfrm rot="19800000">
          <a:off x="6050382" y="2217737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6265920" y="2218917"/>
        <a:ext cx="22688" cy="22688"/>
      </dsp:txXfrm>
    </dsp:sp>
    <dsp:sp modelId="{C7DD4086-92B4-9E49-851D-EEB0E006608F}">
      <dsp:nvSpPr>
        <dsp:cNvPr id="0" name=""/>
        <dsp:cNvSpPr/>
      </dsp:nvSpPr>
      <dsp:spPr>
        <a:xfrm>
          <a:off x="6372574" y="984035"/>
          <a:ext cx="1510379" cy="15103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Type</a:t>
          </a:r>
          <a:endParaRPr lang="fr-FR" sz="1200" kern="1200" dirty="0"/>
        </a:p>
      </dsp:txBody>
      <dsp:txXfrm>
        <a:off x="6593764" y="1205225"/>
        <a:ext cx="1067999" cy="1067999"/>
      </dsp:txXfrm>
    </dsp:sp>
    <dsp:sp modelId="{75AAF116-F1B9-2641-95FE-42A999704E51}">
      <dsp:nvSpPr>
        <dsp:cNvPr id="0" name=""/>
        <dsp:cNvSpPr/>
      </dsp:nvSpPr>
      <dsp:spPr>
        <a:xfrm rot="1800000">
          <a:off x="6050382" y="3199809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6265920" y="3200989"/>
        <a:ext cx="22688" cy="22688"/>
      </dsp:txXfrm>
    </dsp:sp>
    <dsp:sp modelId="{CA7499CC-C176-AF47-872A-2E49265845CF}">
      <dsp:nvSpPr>
        <dsp:cNvPr id="0" name=""/>
        <dsp:cNvSpPr/>
      </dsp:nvSpPr>
      <dsp:spPr>
        <a:xfrm>
          <a:off x="6372574" y="2948179"/>
          <a:ext cx="1510379" cy="15103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Favoris</a:t>
          </a:r>
          <a:endParaRPr lang="fr-FR" sz="1200" kern="1200" dirty="0"/>
        </a:p>
      </dsp:txBody>
      <dsp:txXfrm>
        <a:off x="6593764" y="3169369"/>
        <a:ext cx="1067999" cy="1067999"/>
      </dsp:txXfrm>
    </dsp:sp>
    <dsp:sp modelId="{B1B5B26F-A2CE-144E-B02F-7A7782C6BB82}">
      <dsp:nvSpPr>
        <dsp:cNvPr id="0" name=""/>
        <dsp:cNvSpPr/>
      </dsp:nvSpPr>
      <dsp:spPr>
        <a:xfrm rot="5400000">
          <a:off x="5199883" y="3690845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415421" y="3692025"/>
        <a:ext cx="22688" cy="22688"/>
      </dsp:txXfrm>
    </dsp:sp>
    <dsp:sp modelId="{FAC1C8B5-BE42-B441-A673-691E547B7C4B}">
      <dsp:nvSpPr>
        <dsp:cNvPr id="0" name=""/>
        <dsp:cNvSpPr/>
      </dsp:nvSpPr>
      <dsp:spPr>
        <a:xfrm>
          <a:off x="4671575" y="3930252"/>
          <a:ext cx="1510379" cy="15103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catégorisation</a:t>
          </a:r>
          <a:endParaRPr lang="fr-FR" sz="1200" kern="1200" dirty="0"/>
        </a:p>
      </dsp:txBody>
      <dsp:txXfrm>
        <a:off x="4892765" y="4151442"/>
        <a:ext cx="1067999" cy="1067999"/>
      </dsp:txXfrm>
    </dsp:sp>
    <dsp:sp modelId="{9F869521-0B1A-3540-8135-3A47F55F94E4}">
      <dsp:nvSpPr>
        <dsp:cNvPr id="0" name=""/>
        <dsp:cNvSpPr/>
      </dsp:nvSpPr>
      <dsp:spPr>
        <a:xfrm rot="9000000">
          <a:off x="4349383" y="3199809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4564922" y="3200989"/>
        <a:ext cx="22688" cy="22688"/>
      </dsp:txXfrm>
    </dsp:sp>
    <dsp:sp modelId="{70001BB1-F3EA-AB4B-89AB-1F35D16C9B65}">
      <dsp:nvSpPr>
        <dsp:cNvPr id="0" name=""/>
        <dsp:cNvSpPr/>
      </dsp:nvSpPr>
      <dsp:spPr>
        <a:xfrm>
          <a:off x="2970577" y="2948179"/>
          <a:ext cx="1510379" cy="15103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Région</a:t>
          </a:r>
          <a:endParaRPr lang="fr-FR" sz="1200" kern="1200" dirty="0"/>
        </a:p>
      </dsp:txBody>
      <dsp:txXfrm>
        <a:off x="3191767" y="3169369"/>
        <a:ext cx="1067999" cy="1067999"/>
      </dsp:txXfrm>
    </dsp:sp>
    <dsp:sp modelId="{856EE3AF-5708-914D-824B-B8382E84632A}">
      <dsp:nvSpPr>
        <dsp:cNvPr id="0" name=""/>
        <dsp:cNvSpPr/>
      </dsp:nvSpPr>
      <dsp:spPr>
        <a:xfrm rot="12600000">
          <a:off x="4349383" y="2217737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4564922" y="2218917"/>
        <a:ext cx="22688" cy="22688"/>
      </dsp:txXfrm>
    </dsp:sp>
    <dsp:sp modelId="{5A3E68BF-8B34-0A4C-A040-D58E618FCCFA}">
      <dsp:nvSpPr>
        <dsp:cNvPr id="0" name=""/>
        <dsp:cNvSpPr/>
      </dsp:nvSpPr>
      <dsp:spPr>
        <a:xfrm>
          <a:off x="2970577" y="984035"/>
          <a:ext cx="1510379" cy="15103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Pays</a:t>
          </a:r>
          <a:endParaRPr lang="fr-FR" sz="1200" kern="1200" dirty="0"/>
        </a:p>
      </dsp:txBody>
      <dsp:txXfrm>
        <a:off x="3191767" y="1205225"/>
        <a:ext cx="1067999" cy="1067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794B9-4379-B943-BE97-D121BB6C07E9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9ED26-4E89-4A49-997E-50445B5B73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654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9ED26-4E89-4A49-997E-50445B5B739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5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FE14-1F86-DE4C-985E-4DB7E688D18F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1B4A-B927-824C-93DB-0A9783951B02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2444-A510-EB4D-BA10-8E964CF30A14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222-BA69-BB4E-8138-5319A29B7DE3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51A78-E622-674B-AD97-2A447C601E6A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A08A-0175-0A4D-86B7-1B28AA6B0111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7575-218E-DB4F-98D2-FBD668B1274C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055C-95D1-6B4C-9FAE-6677FC7C330F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537A-EA44-874A-9E3E-C5EF48A09573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8F53-0FAC-644F-B155-D3306E9E15DB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0BD1-B7B7-BB4A-8840-E10FD9C57825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F765-6EF9-B547-942C-73E507E8D272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99A13-1E59-E84C-9478-4674590C90BA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E629-5CBD-0E47-A4F1-F488CEA1F294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0887-7867-9C45-AF0B-6A1CC9C9E87B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2AB5-F6FE-4549-AEBC-8656437B7E8C}" type="datetime1">
              <a:rPr lang="fr-FR" smtClean="0"/>
              <a:t>28/11/2016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D5C7E-C020-5747-A157-40B176F012DB}" type="datetime1">
              <a:rPr lang="fr-FR" smtClean="0"/>
              <a:t>28/11/2016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8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liferay.com/discover/portal" TargetMode="External"/><Relationship Id="rId4" Type="http://schemas.openxmlformats.org/officeDocument/2006/relationships/hyperlink" Target="http://www.liferaysavv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liferay.com/discover/portal/-/knowledge_base/6-2/what-is-lifera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ccessiweb.org/)" TargetMode="External"/><Relationship Id="rId3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test@liferay.com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search.txt" TargetMode="External"/><Relationship Id="rId3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oratoire-gallia.com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ledina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Hexiagon-portlet/src/main/resources/gleo-portal.properties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feray.com/documentation/liferay-portal/6.2/release-notes" TargetMode="External"/><Relationship Id="rId3" Type="http://schemas.openxmlformats.org/officeDocument/2006/relationships/hyperlink" Target="https://issues.liferay.com/secure/StructureBoard.jspa?s=155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liferay.com/develop/tutorials/-/knowledge_base/6-2/workflow" TargetMode="External"/><Relationship Id="rId4" Type="http://schemas.openxmlformats.org/officeDocument/2006/relationships/hyperlink" Target="https://dev.liferay.com/develop/tutorials/-/knowledge_base/6-2/workflow-enabling-entiti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liferay.com/develop/tutorials/-/knowledge_base/6-2/asset-framework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liferay.com/develop/tutorials/-/knowledge_base/6-2/service-builder" TargetMode="External"/><Relationship Id="rId3" Type="http://schemas.openxmlformats.org/officeDocument/2006/relationships/hyperlink" Target="https://github.com/Gle-o/Hexiagon/blob/michelin/Hexiagon-portlet/src/main/webapp/WEB-INF/service.xm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e-o/Hexiagon/blob/michelin/Hexiagon-portlet/src/main/resources/content/Language_en_US.properties" TargetMode="External"/><Relationship Id="rId4" Type="http://schemas.openxmlformats.org/officeDocument/2006/relationships/hyperlink" Target="https://github.com/Gle-o/Hexiagon/blob/michelin/Hexiagon-portlet/src/main/resources/content/Language_fr.properties" TargetMode="External"/><Relationship Id="rId5" Type="http://schemas.openxmlformats.org/officeDocument/2006/relationships/hyperlink" Target="https://github.com/Gle-o/Hexiagon/blob/michelin/Hexiagon-portlet/src/main/resources/content/Language_pl.properti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tree/michelin/Hexiagon-portlet/src/main/resources/content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Hexiagon-portlet/src/main/resources/content/Language_pl.properties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Hexiagon-portlet/src/main/java/com/gleo/plugins/hexiagon/portlet/announcements/web/AddAnnouncementController.java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tree/michelin/Hexiagon-portlet/src/main/java/com/gleo/plugins/hexiagon/portlet/announcements/asset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Hexiagon-portlet/src/main/java/com/gleo/plugins/hexiagon/portlet/announcements/indexer/AnnouncementIndexer.jav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tree/michelin/Hexiagon-portlet/src/main/java/com/gleo/plugins/hexiagon/portlet/announcements/workflow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Hexiagon-portlet/src/main/java/com/gleo/plugins/hexiagon/portlet/countries/web/DisplayCountryController.java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tree/michelin/Hexiagon-portlet/src/main/java/com/gleo/plugins/hexiagon/portlet/types/web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Hexiagon-portlet/src/main/java/com/gleo/plugins/hexiagon/portlet/currencies/web/CurrenciesController.java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Hexiagon-portlet/src/main/java/com/gleo/plugins/hexiagon/portlet/announcements/web/AnnouncementsController.java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liferay.com/discover/portal/-/knowledge_base/6-2/roles-and-permissions" TargetMode="External"/><Relationship Id="rId3" Type="http://schemas.openxmlformats.org/officeDocument/2006/relationships/hyperlink" Target="https://github.com/Gle-o/Hexiagon/blob/michelin/Hexiagon-portlet/src/main/resources/resource-actions/default.xml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Hexiagon-portlet/src/main/resources/resource-actions/default.x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7067" y="2429464"/>
            <a:ext cx="7766936" cy="1646302"/>
          </a:xfrm>
        </p:spPr>
        <p:txBody>
          <a:bodyPr/>
          <a:lstStyle/>
          <a:p>
            <a:r>
              <a:rPr lang="fr-FR" dirty="0" smtClean="0"/>
              <a:t>GLEO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Documentation du plugin d’annonces V1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39738" y="1090447"/>
            <a:ext cx="3519246" cy="284186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portail </a:t>
            </a:r>
            <a:r>
              <a:rPr lang="fr-FR" dirty="0" err="1"/>
              <a:t>Liferay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Liferay</a:t>
            </a:r>
            <a:r>
              <a:rPr lang="fr-FR" dirty="0"/>
              <a:t> est portail </a:t>
            </a:r>
            <a:r>
              <a:rPr lang="fr-FR" dirty="0" err="1" smtClean="0"/>
              <a:t>permetttant</a:t>
            </a:r>
            <a:r>
              <a:rPr lang="fr-FR" dirty="0" smtClean="0"/>
              <a:t> de gérer plusieurs sites.</a:t>
            </a:r>
          </a:p>
          <a:p>
            <a:r>
              <a:rPr lang="fr-FR" dirty="0" smtClean="0"/>
              <a:t>Un </a:t>
            </a:r>
            <a:r>
              <a:rPr lang="fr-FR" dirty="0"/>
              <a:t>site a son propre scope de </a:t>
            </a:r>
            <a:r>
              <a:rPr lang="fr-FR" dirty="0" smtClean="0"/>
              <a:t>contenus.</a:t>
            </a:r>
          </a:p>
          <a:p>
            <a:r>
              <a:rPr lang="fr-FR" dirty="0" smtClean="0"/>
              <a:t>Un </a:t>
            </a:r>
            <a:r>
              <a:rPr lang="fr-FR" dirty="0"/>
              <a:t>contenu est </a:t>
            </a:r>
            <a:r>
              <a:rPr lang="fr-FR" dirty="0" smtClean="0"/>
              <a:t>lié à son </a:t>
            </a:r>
            <a:r>
              <a:rPr lang="fr-FR" dirty="0"/>
              <a:t>site. Il est néanmoins possible de partager des contenus entre site via le scope Portail (</a:t>
            </a:r>
            <a:r>
              <a:rPr lang="fr-FR" dirty="0" err="1"/>
              <a:t>Liferay</a:t>
            </a:r>
            <a:r>
              <a:rPr lang="fr-FR" dirty="0"/>
              <a:t> portal).</a:t>
            </a:r>
          </a:p>
          <a:p>
            <a:r>
              <a:rPr lang="fr-FR" dirty="0"/>
              <a:t>Un site possède des </a:t>
            </a:r>
            <a:r>
              <a:rPr lang="fr-FR" dirty="0" smtClean="0"/>
              <a:t>pages publiques et/ou </a:t>
            </a:r>
            <a:r>
              <a:rPr lang="fr-FR" dirty="0"/>
              <a:t>privées.</a:t>
            </a:r>
          </a:p>
          <a:p>
            <a:r>
              <a:rPr lang="fr-FR" dirty="0"/>
              <a:t>Une page privée est visible uniquement par les personnes </a:t>
            </a:r>
            <a:r>
              <a:rPr lang="fr-FR" dirty="0" smtClean="0"/>
              <a:t>mandatées.</a:t>
            </a:r>
          </a:p>
          <a:p>
            <a:r>
              <a:rPr lang="fr-FR" dirty="0" smtClean="0"/>
              <a:t>Un </a:t>
            </a:r>
            <a:r>
              <a:rPr lang="fr-FR" dirty="0"/>
              <a:t>page publique est disponible pour tous les utilisateurs.</a:t>
            </a:r>
          </a:p>
          <a:p>
            <a:r>
              <a:rPr lang="fr-FR" dirty="0" smtClean="0"/>
              <a:t>Les </a:t>
            </a:r>
            <a:r>
              <a:rPr lang="fr-FR" dirty="0"/>
              <a:t>pages privées sont accessibles aux membres du site</a:t>
            </a:r>
            <a:r>
              <a:rPr lang="fr-FR" dirty="0" smtClean="0"/>
              <a:t>.</a:t>
            </a:r>
          </a:p>
          <a:p>
            <a:r>
              <a:rPr lang="fr-FR" dirty="0" smtClean="0"/>
              <a:t>Des </a:t>
            </a:r>
            <a:r>
              <a:rPr lang="fr-FR" dirty="0"/>
              <a:t>applications (</a:t>
            </a:r>
            <a:r>
              <a:rPr lang="fr-FR" dirty="0" err="1"/>
              <a:t>portlets</a:t>
            </a:r>
            <a:r>
              <a:rPr lang="fr-FR" dirty="0"/>
              <a:t>) sont déposées sur une page d’un </a:t>
            </a:r>
            <a:r>
              <a:rPr lang="fr-FR" dirty="0" smtClean="0"/>
              <a:t>site.</a:t>
            </a:r>
          </a:p>
          <a:p>
            <a:r>
              <a:rPr lang="fr-FR" dirty="0" smtClean="0"/>
              <a:t>Une </a:t>
            </a:r>
            <a:r>
              <a:rPr lang="fr-FR" dirty="0" err="1"/>
              <a:t>portlet</a:t>
            </a:r>
            <a:r>
              <a:rPr lang="fr-FR" dirty="0"/>
              <a:t> est un fragment de page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7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Activation du workflow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649" cy="388077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Installer un moteur de workflow exemple avec </a:t>
            </a:r>
            <a:r>
              <a:rPr lang="fr-FR" dirty="0" err="1" smtClean="0"/>
              <a:t>Kaleo</a:t>
            </a:r>
            <a:r>
              <a:rPr lang="fr-FR" dirty="0" smtClean="0"/>
              <a:t> =&gt;</a:t>
            </a:r>
          </a:p>
          <a:p>
            <a:r>
              <a:rPr lang="fr-FR" dirty="0"/>
              <a:t>https://</a:t>
            </a:r>
            <a:r>
              <a:rPr lang="fr-FR" dirty="0" err="1"/>
              <a:t>web.liferay.com</a:t>
            </a:r>
            <a:r>
              <a:rPr lang="fr-FR" dirty="0"/>
              <a:t>/</a:t>
            </a:r>
            <a:r>
              <a:rPr lang="fr-FR" dirty="0" err="1"/>
              <a:t>fr</a:t>
            </a:r>
            <a:r>
              <a:rPr lang="fr-FR" dirty="0"/>
              <a:t>/</a:t>
            </a:r>
            <a:r>
              <a:rPr lang="fr-FR" dirty="0" err="1"/>
              <a:t>marketplace</a:t>
            </a:r>
            <a:r>
              <a:rPr lang="fr-FR" dirty="0"/>
              <a:t>/-/</a:t>
            </a:r>
            <a:r>
              <a:rPr lang="fr-FR" dirty="0" err="1"/>
              <a:t>mp</a:t>
            </a:r>
            <a:r>
              <a:rPr lang="fr-FR" dirty="0"/>
              <a:t>/application/15193893</a:t>
            </a:r>
          </a:p>
          <a:p>
            <a:r>
              <a:rPr lang="fr-FR" dirty="0" smtClean="0"/>
              <a:t>Se rendre en back office sur un site donnée.</a:t>
            </a:r>
          </a:p>
          <a:p>
            <a:r>
              <a:rPr lang="fr-FR" dirty="0" smtClean="0"/>
              <a:t>Se rendre la partie configuration et choisir workflow.</a:t>
            </a:r>
          </a:p>
          <a:p>
            <a:r>
              <a:rPr lang="fr-FR" dirty="0" smtClean="0"/>
              <a:t>Le plugin respecte le standard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  <a:p>
            <a:r>
              <a:rPr lang="fr-FR" dirty="0" smtClean="0"/>
              <a:t>Pour plus d’informations, voir </a:t>
            </a:r>
            <a:r>
              <a:rPr lang="fr-FR" dirty="0" err="1" smtClean="0"/>
              <a:t>dicumentation</a:t>
            </a:r>
            <a:r>
              <a:rPr lang="fr-FR" dirty="0" smtClean="0"/>
              <a:t> en ligne de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  <a:p>
            <a:r>
              <a:rPr lang="fr-FR" dirty="0" smtClean="0"/>
              <a:t>Comment activer le workflow sur les annonces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86" y="609600"/>
            <a:ext cx="3703983" cy="54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04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Activation du workflow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265727" cy="3880773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Dans workflow Configuration, sélectionner </a:t>
            </a:r>
            <a:r>
              <a:rPr lang="fr-FR" dirty="0" err="1" smtClean="0"/>
              <a:t>Annoncement</a:t>
            </a:r>
            <a:r>
              <a:rPr lang="fr-FR" dirty="0" smtClean="0"/>
              <a:t> et choisir votre machine d’état. Ici, nous sélectionnons « Single </a:t>
            </a:r>
            <a:r>
              <a:rPr lang="fr-FR" dirty="0" err="1" smtClean="0"/>
              <a:t>Approver</a:t>
            </a:r>
            <a:r>
              <a:rPr lang="fr-FR" dirty="0" smtClean="0"/>
              <a:t> ».</a:t>
            </a:r>
          </a:p>
          <a:p>
            <a:r>
              <a:rPr lang="fr-FR" dirty="0" smtClean="0"/>
              <a:t>Après configuration.</a:t>
            </a:r>
          </a:p>
          <a:p>
            <a:r>
              <a:rPr lang="fr-FR" dirty="0" smtClean="0"/>
              <a:t>L’ajout d’une annonce demande une confirmation d’un relecteur.</a:t>
            </a:r>
          </a:p>
          <a:p>
            <a:r>
              <a:rPr lang="fr-FR" dirty="0" smtClean="0"/>
              <a:t>Pour être relecteur, il faut avoir un rôle de type content </a:t>
            </a:r>
            <a:r>
              <a:rPr lang="fr-FR" dirty="0" err="1" smtClean="0"/>
              <a:t>reviewer</a:t>
            </a:r>
            <a:r>
              <a:rPr lang="fr-FR" dirty="0" smtClean="0"/>
              <a:t> site, portail ou admin site, portal.</a:t>
            </a:r>
          </a:p>
          <a:p>
            <a:r>
              <a:rPr lang="fr-FR" dirty="0" smtClean="0"/>
              <a:t>Pour plus d’informations voir =&gt;</a:t>
            </a:r>
          </a:p>
          <a:p>
            <a:r>
              <a:rPr lang="fr-FR" dirty="0"/>
              <a:t>https://</a:t>
            </a:r>
            <a:r>
              <a:rPr lang="fr-FR" dirty="0" err="1"/>
              <a:t>dev.liferay.com</a:t>
            </a:r>
            <a:r>
              <a:rPr lang="fr-FR" dirty="0"/>
              <a:t>/</a:t>
            </a:r>
            <a:r>
              <a:rPr lang="fr-FR" dirty="0" err="1"/>
              <a:t>discover</a:t>
            </a:r>
            <a:r>
              <a:rPr lang="fr-FR" dirty="0"/>
              <a:t>/portal/-/</a:t>
            </a:r>
            <a:r>
              <a:rPr lang="fr-FR" dirty="0" err="1"/>
              <a:t>knowledge_base</a:t>
            </a:r>
            <a:r>
              <a:rPr lang="fr-FR" dirty="0"/>
              <a:t>/6-2/</a:t>
            </a:r>
            <a:r>
              <a:rPr lang="fr-FR" dirty="0" err="1"/>
              <a:t>using</a:t>
            </a:r>
            <a:r>
              <a:rPr lang="fr-FR" dirty="0"/>
              <a:t>-workflow?_</a:t>
            </a:r>
            <a:r>
              <a:rPr lang="fr-FR" dirty="0" err="1"/>
              <a:t>ga</a:t>
            </a:r>
            <a:r>
              <a:rPr lang="fr-FR" dirty="0"/>
              <a:t>=1.199997229.229746310.1468875598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46" y="2160589"/>
            <a:ext cx="6633823" cy="35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28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https://dev.liferay.com/discover/portal/-/</a:t>
            </a:r>
            <a:r>
              <a:rPr lang="fr-FR" dirty="0" smtClean="0">
                <a:hlinkClick r:id="rId2"/>
              </a:rPr>
              <a:t>knowledge_base/6-2/what-is-liferay</a:t>
            </a:r>
            <a:endParaRPr lang="fr-FR" dirty="0" smtClean="0"/>
          </a:p>
          <a:p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dev.liferay.com/discover/portal</a:t>
            </a:r>
            <a:endParaRPr lang="fr-FR" dirty="0"/>
          </a:p>
          <a:p>
            <a:r>
              <a:rPr lang="fr-FR" dirty="0">
                <a:hlinkClick r:id="rId4"/>
              </a:rPr>
              <a:t>http://www.liferaysavvy.com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Liferay</a:t>
            </a:r>
            <a:r>
              <a:rPr lang="fr-FR" dirty="0" smtClean="0"/>
              <a:t> in Action (Livre)</a:t>
            </a:r>
          </a:p>
          <a:p>
            <a:endParaRPr lang="fr-FR" dirty="0"/>
          </a:p>
          <a:p>
            <a:r>
              <a:rPr lang="fr-FR" dirty="0"/>
              <a:t>https://</a:t>
            </a:r>
            <a:r>
              <a:rPr lang="fr-FR" dirty="0" err="1"/>
              <a:t>dev.liferay.com</a:t>
            </a:r>
            <a:r>
              <a:rPr lang="fr-FR" dirty="0"/>
              <a:t>/</a:t>
            </a:r>
            <a:r>
              <a:rPr lang="fr-FR" dirty="0" err="1"/>
              <a:t>discover</a:t>
            </a:r>
            <a:r>
              <a:rPr lang="fr-FR" dirty="0"/>
              <a:t>/portal/-/</a:t>
            </a:r>
            <a:r>
              <a:rPr lang="fr-FR" dirty="0" err="1"/>
              <a:t>knowledge_base</a:t>
            </a:r>
            <a:r>
              <a:rPr lang="fr-FR" dirty="0"/>
              <a:t>/6-2/</a:t>
            </a:r>
            <a:r>
              <a:rPr lang="fr-FR" dirty="0" err="1"/>
              <a:t>using</a:t>
            </a:r>
            <a:r>
              <a:rPr lang="fr-FR" dirty="0"/>
              <a:t>-workflow?_</a:t>
            </a:r>
            <a:r>
              <a:rPr lang="fr-FR" dirty="0" err="1"/>
              <a:t>ga</a:t>
            </a:r>
            <a:r>
              <a:rPr lang="fr-FR" dirty="0"/>
              <a:t>=1.199997229.229746310.1468875598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9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utilisateurs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Organigramme : Multidocument 9"/>
          <p:cNvSpPr/>
          <p:nvPr/>
        </p:nvSpPr>
        <p:spPr>
          <a:xfrm>
            <a:off x="1082108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Pages </a:t>
            </a:r>
            <a:r>
              <a:rPr lang="en-US" sz="1200" dirty="0" err="1" smtClean="0"/>
              <a:t>publiques</a:t>
            </a:r>
            <a:endParaRPr lang="en-US" sz="1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524" y="2329697"/>
            <a:ext cx="1190248" cy="98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Organis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4836" y="2329697"/>
            <a:ext cx="1378198" cy="981814"/>
          </a:xfrm>
          <a:prstGeom prst="rect">
            <a:avLst/>
          </a:prstGeom>
        </p:spPr>
      </p:pic>
      <p:pic>
        <p:nvPicPr>
          <p:cNvPr id="8" name="Image 7" descr="Us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0220" y="2329697"/>
            <a:ext cx="864095" cy="978825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16" idx="2"/>
            <a:endCxn id="19" idx="0"/>
          </p:cNvCxnSpPr>
          <p:nvPr/>
        </p:nvCxnSpPr>
        <p:spPr>
          <a:xfrm>
            <a:off x="2522268" y="3308522"/>
            <a:ext cx="720859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16" idx="2"/>
            <a:endCxn id="13" idx="0"/>
          </p:cNvCxnSpPr>
          <p:nvPr/>
        </p:nvCxnSpPr>
        <p:spPr>
          <a:xfrm flipH="1">
            <a:off x="1802967" y="3308522"/>
            <a:ext cx="719301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rganigramme : Multidocument 15"/>
          <p:cNvSpPr/>
          <p:nvPr/>
        </p:nvSpPr>
        <p:spPr>
          <a:xfrm>
            <a:off x="2522268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Pages </a:t>
            </a:r>
            <a:r>
              <a:rPr lang="en-US" sz="1200" dirty="0" err="1" smtClean="0"/>
              <a:t>privées</a:t>
            </a:r>
            <a:endParaRPr lang="en-US" sz="1200" dirty="0"/>
          </a:p>
        </p:txBody>
      </p:sp>
      <p:sp>
        <p:nvSpPr>
          <p:cNvPr id="12" name="Organigramme : Multidocument 16"/>
          <p:cNvSpPr/>
          <p:nvPr/>
        </p:nvSpPr>
        <p:spPr>
          <a:xfrm>
            <a:off x="6881597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Pages </a:t>
            </a:r>
            <a:r>
              <a:rPr lang="en-US" sz="1200" dirty="0" err="1"/>
              <a:t>publiques</a:t>
            </a:r>
            <a:endParaRPr lang="en-US" sz="12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8321757" y="3308522"/>
            <a:ext cx="720859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7602456" y="3308522"/>
            <a:ext cx="719301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rganigramme : Multidocument 19"/>
          <p:cNvSpPr/>
          <p:nvPr/>
        </p:nvSpPr>
        <p:spPr>
          <a:xfrm>
            <a:off x="8321757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Pages </a:t>
            </a:r>
            <a:r>
              <a:rPr lang="en-US" sz="1200" dirty="0" err="1"/>
              <a:t>privées</a:t>
            </a:r>
            <a:endParaRPr lang="en-US" sz="1200" dirty="0"/>
          </a:p>
        </p:txBody>
      </p:sp>
      <p:sp>
        <p:nvSpPr>
          <p:cNvPr id="16" name="Organigramme : Multidocument 20"/>
          <p:cNvSpPr/>
          <p:nvPr/>
        </p:nvSpPr>
        <p:spPr>
          <a:xfrm>
            <a:off x="3967503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Pages </a:t>
            </a:r>
            <a:r>
              <a:rPr lang="en-US" sz="1200" dirty="0" err="1"/>
              <a:t>publiques</a:t>
            </a:r>
            <a:endParaRPr lang="en-US" sz="1200" dirty="0"/>
          </a:p>
          <a:p>
            <a:pPr algn="ctr"/>
            <a:endParaRPr lang="en-US" sz="1200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5407663" y="3308522"/>
            <a:ext cx="720859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688362" y="3308522"/>
            <a:ext cx="719301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rganigramme : Multidocument 23"/>
          <p:cNvSpPr/>
          <p:nvPr/>
        </p:nvSpPr>
        <p:spPr>
          <a:xfrm>
            <a:off x="5407663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Pages </a:t>
            </a:r>
            <a:r>
              <a:rPr lang="en-US" sz="1200" dirty="0" err="1"/>
              <a:t>privées</a:t>
            </a:r>
            <a:endParaRPr lang="en-US" sz="1200" dirty="0"/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85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utilisateurs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utilisateur a des pages privées et publiques</a:t>
            </a:r>
            <a:r>
              <a:rPr lang="fr-FR" dirty="0" smtClean="0"/>
              <a:t>.</a:t>
            </a:r>
          </a:p>
          <a:p>
            <a:r>
              <a:rPr lang="fr-FR" dirty="0" smtClean="0"/>
              <a:t>Un </a:t>
            </a:r>
            <a:r>
              <a:rPr lang="fr-FR" dirty="0"/>
              <a:t>utilisateur peut appartenir à un groupe </a:t>
            </a:r>
            <a:r>
              <a:rPr lang="fr-FR" dirty="0" smtClean="0"/>
              <a:t>d’utilisateurs.</a:t>
            </a:r>
          </a:p>
          <a:p>
            <a:r>
              <a:rPr lang="fr-FR" dirty="0" smtClean="0"/>
              <a:t>Un </a:t>
            </a:r>
            <a:r>
              <a:rPr lang="fr-FR" dirty="0"/>
              <a:t>groupe </a:t>
            </a:r>
            <a:r>
              <a:rPr lang="fr-FR" dirty="0" smtClean="0"/>
              <a:t>d’utilisateurs peut </a:t>
            </a:r>
            <a:r>
              <a:rPr lang="fr-FR" dirty="0"/>
              <a:t>avoir des pages publiques ou des pages privées</a:t>
            </a:r>
            <a:r>
              <a:rPr lang="fr-FR" dirty="0" smtClean="0"/>
              <a:t>.</a:t>
            </a:r>
          </a:p>
          <a:p>
            <a:r>
              <a:rPr lang="fr-FR" dirty="0" smtClean="0"/>
              <a:t>Une organisation est un ensemble hiérarchique d’utilisateurs.</a:t>
            </a:r>
          </a:p>
          <a:p>
            <a:r>
              <a:rPr lang="fr-FR" dirty="0" smtClean="0"/>
              <a:t>Une organisation peut avoir des pages publiques ou privées.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fort de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Gestion des droits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099" y="2160588"/>
            <a:ext cx="645384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droits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1248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/>
              <a:t>Liferay</a:t>
            </a:r>
            <a:r>
              <a:rPr lang="fr-FR" dirty="0" smtClean="0"/>
              <a:t> se base sur un système de délégation de rôles et de permissions.</a:t>
            </a:r>
          </a:p>
          <a:p>
            <a:r>
              <a:rPr lang="fr-FR" dirty="0" smtClean="0"/>
              <a:t>Un rôle est un ensemble d’actions.</a:t>
            </a:r>
          </a:p>
          <a:p>
            <a:r>
              <a:rPr lang="fr-FR" dirty="0" smtClean="0"/>
              <a:t>Une action est un verbe à l’infinitif comme :</a:t>
            </a:r>
          </a:p>
          <a:p>
            <a:pPr lvl="1"/>
            <a:r>
              <a:rPr lang="fr-FR" dirty="0" smtClean="0"/>
              <a:t>Voir</a:t>
            </a:r>
          </a:p>
          <a:p>
            <a:pPr lvl="1"/>
            <a:r>
              <a:rPr lang="fr-FR" dirty="0" smtClean="0"/>
              <a:t>Supprimer</a:t>
            </a:r>
          </a:p>
          <a:p>
            <a:pPr lvl="1"/>
            <a:r>
              <a:rPr lang="fr-FR" dirty="0" smtClean="0"/>
              <a:t>Ajouter</a:t>
            </a:r>
          </a:p>
          <a:p>
            <a:pPr lvl="1"/>
            <a:r>
              <a:rPr lang="fr-FR" dirty="0" smtClean="0"/>
              <a:t>Vider</a:t>
            </a:r>
            <a:endParaRPr lang="fr-FR" dirty="0"/>
          </a:p>
          <a:p>
            <a:r>
              <a:rPr lang="fr-FR" dirty="0" smtClean="0"/>
              <a:t>Il existe 3 types de rôles :</a:t>
            </a:r>
          </a:p>
          <a:p>
            <a:pPr lvl="1"/>
            <a:r>
              <a:rPr lang="fr-FR" dirty="0" smtClean="0"/>
              <a:t>Portail (administre tout le portail, site et organisation)</a:t>
            </a:r>
          </a:p>
          <a:p>
            <a:pPr lvl="1"/>
            <a:r>
              <a:rPr lang="fr-FR" dirty="0" smtClean="0"/>
              <a:t>Site (administre un ou plusieurs sites, il n’a pas accès à la gestion du portail ou des organisations)</a:t>
            </a:r>
          </a:p>
          <a:p>
            <a:pPr lvl="1"/>
            <a:r>
              <a:rPr lang="fr-FR" dirty="0" smtClean="0"/>
              <a:t>Organisation (administre une ou plusieurs organisations, il n’a pas accès à la gestion des sites ou du portail)</a:t>
            </a:r>
          </a:p>
          <a:p>
            <a:r>
              <a:rPr lang="fr-FR" dirty="0"/>
              <a:t>Voir https://</a:t>
            </a:r>
            <a:r>
              <a:rPr lang="fr-FR" dirty="0" err="1"/>
              <a:t>dev.liferay.com</a:t>
            </a:r>
            <a:r>
              <a:rPr lang="fr-FR" dirty="0"/>
              <a:t>/</a:t>
            </a:r>
            <a:r>
              <a:rPr lang="fr-FR" dirty="0" err="1"/>
              <a:t>discover</a:t>
            </a:r>
            <a:r>
              <a:rPr lang="fr-FR" dirty="0"/>
              <a:t>/portal/-/</a:t>
            </a:r>
            <a:r>
              <a:rPr lang="fr-FR" dirty="0" err="1"/>
              <a:t>knowledge_base</a:t>
            </a:r>
            <a:r>
              <a:rPr lang="fr-FR" dirty="0"/>
              <a:t>/6-1/</a:t>
            </a:r>
            <a:r>
              <a:rPr lang="fr-FR" dirty="0" err="1"/>
              <a:t>roles</a:t>
            </a:r>
            <a:r>
              <a:rPr lang="fr-FR" dirty="0"/>
              <a:t>-and-permissions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Installation rapide du serveur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Installation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Télécharger la dernière version entreprise de </a:t>
            </a:r>
            <a:r>
              <a:rPr lang="fr-FR" dirty="0" err="1" smtClean="0"/>
              <a:t>Liferay</a:t>
            </a:r>
            <a:r>
              <a:rPr lang="fr-FR" dirty="0" smtClean="0"/>
              <a:t> 6.2 depuis votre compte client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r>
              <a:rPr lang="fr-FR" dirty="0" smtClean="0"/>
              <a:t>Choisir le bundle </a:t>
            </a:r>
            <a:r>
              <a:rPr lang="fr-FR" dirty="0" err="1" smtClean="0"/>
              <a:t>tomcat</a:t>
            </a:r>
            <a:r>
              <a:rPr lang="fr-FR" dirty="0" smtClean="0"/>
              <a:t> 7.</a:t>
            </a:r>
          </a:p>
          <a:p>
            <a:r>
              <a:rPr lang="fr-FR" dirty="0" smtClean="0"/>
              <a:t>Le </a:t>
            </a:r>
            <a:r>
              <a:rPr lang="fr-FR" dirty="0"/>
              <a:t>bundle </a:t>
            </a:r>
            <a:r>
              <a:rPr lang="fr-FR" dirty="0" err="1"/>
              <a:t>Liferay</a:t>
            </a:r>
            <a:r>
              <a:rPr lang="fr-FR" dirty="0"/>
              <a:t> propose :</a:t>
            </a:r>
          </a:p>
          <a:p>
            <a:pPr lvl="1"/>
            <a:r>
              <a:rPr lang="fr-FR" dirty="0"/>
              <a:t>Un serveur d’application </a:t>
            </a:r>
            <a:r>
              <a:rPr lang="fr-FR" dirty="0" err="1"/>
              <a:t>Tomcat</a:t>
            </a:r>
            <a:endParaRPr lang="fr-FR" dirty="0"/>
          </a:p>
          <a:p>
            <a:pPr lvl="1"/>
            <a:r>
              <a:rPr lang="fr-FR" dirty="0"/>
              <a:t>Une base de données </a:t>
            </a:r>
            <a:r>
              <a:rPr lang="fr-FR" dirty="0" smtClean="0"/>
              <a:t>embarquée HSQL</a:t>
            </a:r>
          </a:p>
          <a:p>
            <a:pPr lvl="1"/>
            <a:r>
              <a:rPr lang="fr-FR" dirty="0" smtClean="0"/>
              <a:t>Un moteur de recherche documentaire </a:t>
            </a:r>
            <a:r>
              <a:rPr lang="fr-FR" dirty="0" err="1" smtClean="0"/>
              <a:t>Lucène</a:t>
            </a:r>
            <a:endParaRPr lang="fr-FR" dirty="0"/>
          </a:p>
          <a:p>
            <a:pPr lvl="1"/>
            <a:r>
              <a:rPr lang="fr-FR" dirty="0"/>
              <a:t>Une implémentation de </a:t>
            </a:r>
            <a:r>
              <a:rPr lang="fr-FR" dirty="0" err="1"/>
              <a:t>Lucène</a:t>
            </a:r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6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Lancement du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960927" cy="3880773"/>
          </a:xfrm>
        </p:spPr>
        <p:txBody>
          <a:bodyPr/>
          <a:lstStyle/>
          <a:p>
            <a:r>
              <a:rPr lang="fr-FR" dirty="0" err="1" smtClean="0"/>
              <a:t>Dézipper</a:t>
            </a:r>
            <a:r>
              <a:rPr lang="fr-FR" dirty="0" smtClean="0"/>
              <a:t> le bundle, et se rendre le dossier bin de </a:t>
            </a:r>
            <a:r>
              <a:rPr lang="fr-FR" dirty="0" err="1" smtClean="0"/>
              <a:t>tomcat</a:t>
            </a:r>
            <a:r>
              <a:rPr lang="fr-FR" dirty="0" smtClean="0"/>
              <a:t>;</a:t>
            </a:r>
          </a:p>
          <a:p>
            <a:r>
              <a:rPr lang="fr-FR" dirty="0" smtClean="0"/>
              <a:t>Lancer </a:t>
            </a:r>
            <a:r>
              <a:rPr lang="fr-FR" dirty="0"/>
              <a:t>la commande </a:t>
            </a:r>
            <a:r>
              <a:rPr lang="fr-FR" dirty="0" err="1"/>
              <a:t>startup.sh</a:t>
            </a:r>
            <a:r>
              <a:rPr lang="fr-FR" dirty="0"/>
              <a:t> (linux) ou </a:t>
            </a:r>
            <a:r>
              <a:rPr lang="fr-FR" dirty="0" err="1"/>
              <a:t>startup.bat</a:t>
            </a:r>
            <a:r>
              <a:rPr lang="fr-FR" dirty="0"/>
              <a:t> depuis </a:t>
            </a:r>
            <a:r>
              <a:rPr lang="fr-FR" dirty="0" err="1"/>
              <a:t>windows</a:t>
            </a:r>
            <a:r>
              <a:rPr lang="fr-FR" dirty="0"/>
              <a:t>.</a:t>
            </a:r>
          </a:p>
          <a:p>
            <a:r>
              <a:rPr lang="fr-FR" dirty="0" smtClean="0"/>
              <a:t>Attendre la création des tables et l’initialisation du serveur.</a:t>
            </a:r>
          </a:p>
          <a:p>
            <a:r>
              <a:rPr lang="fr-FR" dirty="0"/>
              <a:t>Vous pouvez activer les logs avec la commande  </a:t>
            </a:r>
            <a:r>
              <a:rPr lang="fr-FR" dirty="0" err="1"/>
              <a:t>tail</a:t>
            </a:r>
            <a:r>
              <a:rPr lang="fr-FR" dirty="0"/>
              <a:t> –f </a:t>
            </a:r>
            <a:r>
              <a:rPr lang="fr-FR" dirty="0" err="1"/>
              <a:t>catalina.out</a:t>
            </a:r>
            <a:r>
              <a:rPr lang="fr-FR" dirty="0"/>
              <a:t> (</a:t>
            </a:r>
            <a:r>
              <a:rPr lang="fr-FR" dirty="0" err="1"/>
              <a:t>tomcat</a:t>
            </a:r>
            <a:r>
              <a:rPr lang="fr-FR" dirty="0"/>
              <a:t>-version/logs/)</a:t>
            </a:r>
          </a:p>
          <a:p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D:\Dropbox\Smile\Images\Liferay\6.2 Training\start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9007" y="1690024"/>
            <a:ext cx="642461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3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Installation de la licence entreprise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90"/>
            <a:ext cx="5312649" cy="1444002"/>
          </a:xfrm>
        </p:spPr>
        <p:txBody>
          <a:bodyPr/>
          <a:lstStyle/>
          <a:p>
            <a:r>
              <a:rPr lang="fr-FR" dirty="0" smtClean="0"/>
              <a:t>Copier votre licence au format </a:t>
            </a:r>
            <a:r>
              <a:rPr lang="fr-FR" dirty="0" err="1" smtClean="0"/>
              <a:t>xml</a:t>
            </a:r>
            <a:r>
              <a:rPr lang="fr-FR" dirty="0" smtClean="0"/>
              <a:t> dans le répertoire </a:t>
            </a:r>
            <a:r>
              <a:rPr lang="fr-FR" dirty="0" err="1" smtClean="0"/>
              <a:t>deploy</a:t>
            </a:r>
            <a:r>
              <a:rPr lang="fr-FR" dirty="0" smtClean="0"/>
              <a:t> du serveur </a:t>
            </a:r>
            <a:r>
              <a:rPr lang="fr-FR" dirty="0" err="1" smtClean="0"/>
              <a:t>Tomcat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3141" y="1205429"/>
            <a:ext cx="4751937" cy="2921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2311" y="3962400"/>
            <a:ext cx="4245872" cy="277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avec flèche 5"/>
          <p:cNvCxnSpPr/>
          <p:nvPr/>
        </p:nvCxnSpPr>
        <p:spPr>
          <a:xfrm flipH="1">
            <a:off x="4558748" y="3401064"/>
            <a:ext cx="4492883" cy="31720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9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Activation du portail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2476683" cy="3880773"/>
          </a:xfrm>
        </p:spPr>
        <p:txBody>
          <a:bodyPr/>
          <a:lstStyle/>
          <a:p>
            <a:r>
              <a:rPr lang="fr-FR" dirty="0" smtClean="0"/>
              <a:t>Une fois le serveur up et la licence enregistrée, vous tomberez sur cette écran =&gt;</a:t>
            </a:r>
          </a:p>
          <a:p>
            <a:r>
              <a:rPr lang="fr-FR" dirty="0" smtClean="0"/>
              <a:t>Cliquez sur Go to </a:t>
            </a:r>
            <a:r>
              <a:rPr lang="fr-FR" dirty="0" err="1" smtClean="0"/>
              <a:t>my</a:t>
            </a:r>
            <a:r>
              <a:rPr lang="fr-FR" dirty="0" smtClean="0"/>
              <a:t> portail.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2" descr="D:\Dropbox\Smile\Images\Liferay\6.2 Training\03 Basic Configuration.png"/>
          <p:cNvPicPr>
            <a:picLocks noChangeAspect="1" noChangeArrowheads="1"/>
          </p:cNvPicPr>
          <p:nvPr/>
        </p:nvPicPr>
        <p:blipFill>
          <a:blip r:embed="rId2" cstate="print"/>
          <a:srcRect b="38928"/>
          <a:stretch>
            <a:fillRect/>
          </a:stretch>
        </p:blipFill>
        <p:spPr bwMode="auto">
          <a:xfrm>
            <a:off x="3708580" y="2542707"/>
            <a:ext cx="8351840" cy="2886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6" name="Connecteur droit avec flèche 5"/>
          <p:cNvCxnSpPr/>
          <p:nvPr/>
        </p:nvCxnSpPr>
        <p:spPr>
          <a:xfrm>
            <a:off x="4252392" y="3769857"/>
            <a:ext cx="432048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2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Liferay</a:t>
            </a:r>
            <a:r>
              <a:rPr lang="fr-FR" dirty="0" smtClean="0"/>
              <a:t> 6.2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module d’annonces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plugin </a:t>
            </a:r>
            <a:r>
              <a:rPr lang="fr-FR" dirty="0" err="1" smtClean="0"/>
              <a:t>Hexiagon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5564440" cy="4372733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Le plugin </a:t>
            </a:r>
            <a:r>
              <a:rPr lang="fr-FR" dirty="0" err="1" smtClean="0"/>
              <a:t>Hexiagon</a:t>
            </a:r>
            <a:r>
              <a:rPr lang="fr-FR" dirty="0" smtClean="0"/>
              <a:t> permet de créer des annonces au sein d’un site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  <a:p>
            <a:r>
              <a:rPr lang="fr-FR" dirty="0" smtClean="0"/>
              <a:t>Le plugin supporte l’I18n (plusieurs langue), nous verrons par la suite comment contribuer dans les traductions du plugin.</a:t>
            </a:r>
          </a:p>
          <a:p>
            <a:r>
              <a:rPr lang="fr-FR" dirty="0" smtClean="0"/>
              <a:t>Tout le plugin est responsive </a:t>
            </a:r>
          </a:p>
          <a:p>
            <a:r>
              <a:rPr lang="fr-FR" dirty="0" smtClean="0"/>
              <a:t>Le module est développé en JAVA 6 pour la compatibilité </a:t>
            </a:r>
            <a:r>
              <a:rPr lang="fr-FR" dirty="0" err="1" smtClean="0"/>
              <a:t>Liferay</a:t>
            </a:r>
            <a:r>
              <a:rPr lang="fr-FR" dirty="0" smtClean="0"/>
              <a:t> EE SP8.</a:t>
            </a:r>
          </a:p>
          <a:p>
            <a:r>
              <a:rPr lang="fr-FR" dirty="0" smtClean="0"/>
              <a:t>Le plugin propose un back office permettant d’administrer les annonces et les catégories.</a:t>
            </a:r>
          </a:p>
          <a:p>
            <a:r>
              <a:rPr lang="fr-FR" dirty="0" smtClean="0"/>
              <a:t>Il est possible de créer plusieurs sites d’annonces :</a:t>
            </a:r>
          </a:p>
          <a:p>
            <a:pPr lvl="1"/>
            <a:r>
              <a:rPr lang="fr-FR" dirty="0" smtClean="0"/>
              <a:t>Vente de voiture</a:t>
            </a:r>
          </a:p>
          <a:p>
            <a:pPr lvl="1"/>
            <a:r>
              <a:rPr lang="fr-FR" dirty="0" smtClean="0"/>
              <a:t>Recherche d’appartements</a:t>
            </a:r>
          </a:p>
          <a:p>
            <a:pPr lvl="1"/>
            <a:r>
              <a:rPr lang="fr-FR" dirty="0" smtClean="0"/>
              <a:t>Echanger sa maison </a:t>
            </a:r>
            <a:r>
              <a:rPr lang="mr-IN" dirty="0" smtClean="0"/>
              <a:t>…</a:t>
            </a:r>
            <a:endParaRPr lang="fr-FR" dirty="0" smtClean="0"/>
          </a:p>
          <a:p>
            <a:r>
              <a:rPr lang="fr-FR" dirty="0" smtClean="0"/>
              <a:t>Les annonces sont </a:t>
            </a:r>
            <a:r>
              <a:rPr lang="fr-FR" dirty="0" err="1" smtClean="0"/>
              <a:t>sillotées</a:t>
            </a:r>
            <a:r>
              <a:rPr lang="fr-FR" dirty="0" smtClean="0"/>
              <a:t> entre les sites.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92" y="2136499"/>
            <a:ext cx="5048462" cy="42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3108" y="610133"/>
            <a:ext cx="8596668" cy="1320800"/>
          </a:xfrm>
        </p:spPr>
        <p:txBody>
          <a:bodyPr/>
          <a:lstStyle/>
          <a:p>
            <a:r>
              <a:rPr lang="fr-FR" dirty="0" smtClean="0"/>
              <a:t>Exemple d’implémentation de la solution </a:t>
            </a:r>
            <a:r>
              <a:rPr lang="fr-FR" dirty="0" err="1" smtClean="0"/>
              <a:t>Hexiagon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545933862"/>
              </p:ext>
            </p:extLst>
          </p:nvPr>
        </p:nvGraphicFramePr>
        <p:xfrm>
          <a:off x="677334" y="2133600"/>
          <a:ext cx="8128000" cy="5135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49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19244290"/>
              </p:ext>
            </p:extLst>
          </p:nvPr>
        </p:nvGraphicFramePr>
        <p:xfrm>
          <a:off x="198782" y="781329"/>
          <a:ext cx="10853531" cy="5442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806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Description d’une annonce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748892" cy="3880773"/>
          </a:xfrm>
        </p:spPr>
        <p:txBody>
          <a:bodyPr/>
          <a:lstStyle/>
          <a:p>
            <a:r>
              <a:rPr lang="fr-FR" dirty="0" smtClean="0"/>
              <a:t>Une annonce est associée à :</a:t>
            </a:r>
          </a:p>
          <a:p>
            <a:pPr lvl="1"/>
            <a:r>
              <a:rPr lang="fr-FR" dirty="0" smtClean="0"/>
              <a:t>Une compagnie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r>
              <a:rPr lang="fr-FR" dirty="0" smtClean="0"/>
              <a:t>Une annonce possède :</a:t>
            </a:r>
          </a:p>
          <a:p>
            <a:pPr lvl="1"/>
            <a:r>
              <a:rPr lang="fr-FR" dirty="0" smtClean="0"/>
              <a:t>Un auteur;</a:t>
            </a:r>
          </a:p>
          <a:p>
            <a:pPr lvl="1"/>
            <a:r>
              <a:rPr lang="fr-FR" dirty="0" smtClean="0"/>
              <a:t>Une date de création;</a:t>
            </a:r>
          </a:p>
          <a:p>
            <a:pPr lvl="1"/>
            <a:r>
              <a:rPr lang="fr-FR" dirty="0" smtClean="0"/>
              <a:t>Une date de modification;</a:t>
            </a:r>
          </a:p>
          <a:p>
            <a:pPr lvl="1"/>
            <a:r>
              <a:rPr lang="fr-FR" dirty="0" smtClean="0"/>
              <a:t>Une devise pour le montant;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690223" y="2160589"/>
            <a:ext cx="5023620" cy="46974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attributs d’une annonce sont:</a:t>
            </a:r>
          </a:p>
          <a:p>
            <a:pPr lvl="1"/>
            <a:r>
              <a:rPr lang="fr-FR" dirty="0" smtClean="0"/>
              <a:t>Un titre;</a:t>
            </a:r>
          </a:p>
          <a:p>
            <a:pPr lvl="1"/>
            <a:r>
              <a:rPr lang="fr-FR" dirty="0" smtClean="0"/>
              <a:t>Un type d’annonces;</a:t>
            </a:r>
          </a:p>
          <a:p>
            <a:pPr lvl="1"/>
            <a:r>
              <a:rPr lang="fr-FR" dirty="0" smtClean="0"/>
              <a:t>Une adresse mail;</a:t>
            </a:r>
          </a:p>
          <a:p>
            <a:pPr lvl="1"/>
            <a:r>
              <a:rPr lang="fr-FR" dirty="0" smtClean="0"/>
              <a:t>Un numéro de téléphone;</a:t>
            </a:r>
          </a:p>
          <a:p>
            <a:pPr lvl="1"/>
            <a:r>
              <a:rPr lang="fr-FR" dirty="0" smtClean="0"/>
              <a:t>Un Prix;</a:t>
            </a:r>
          </a:p>
          <a:p>
            <a:pPr lvl="1"/>
            <a:r>
              <a:rPr lang="fr-FR" dirty="0" smtClean="0"/>
              <a:t>Une description de l’annonce;</a:t>
            </a:r>
          </a:p>
          <a:p>
            <a:pPr lvl="1"/>
            <a:r>
              <a:rPr lang="fr-FR" dirty="0" smtClean="0"/>
              <a:t>Un statut (workflow, en cours, validation, publiée 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Un pays</a:t>
            </a:r>
          </a:p>
          <a:p>
            <a:pPr lvl="1"/>
            <a:r>
              <a:rPr lang="fr-FR" dirty="0" smtClean="0"/>
              <a:t>Une région</a:t>
            </a:r>
          </a:p>
          <a:p>
            <a:pPr lvl="1"/>
            <a:r>
              <a:rPr lang="fr-FR" dirty="0" smtClean="0"/>
              <a:t>Un site</a:t>
            </a:r>
          </a:p>
          <a:p>
            <a:pPr lvl="1"/>
            <a:r>
              <a:rPr lang="fr-FR" dirty="0" smtClean="0"/>
              <a:t>Une ville</a:t>
            </a:r>
          </a:p>
          <a:p>
            <a:pPr lvl="1"/>
            <a:r>
              <a:rPr lang="fr-FR" dirty="0" smtClean="0"/>
              <a:t>Un bâtiment</a:t>
            </a:r>
          </a:p>
          <a:p>
            <a:pPr lvl="1"/>
            <a:r>
              <a:rPr lang="fr-FR" dirty="0" smtClean="0"/>
              <a:t>Une ou plusieurs images</a:t>
            </a:r>
          </a:p>
          <a:p>
            <a:pPr lvl="1"/>
            <a:r>
              <a:rPr lang="fr-FR" dirty="0" smtClean="0"/>
              <a:t>Une ou plusieurs catégorie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" b="8573"/>
          <a:stretch/>
        </p:blipFill>
        <p:spPr>
          <a:xfrm>
            <a:off x="8932332" y="325614"/>
            <a:ext cx="2994625" cy="29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1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type d’annonce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5" y="2160589"/>
            <a:ext cx="5392162" cy="4558263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Une annonce est associée à type comme :</a:t>
            </a:r>
          </a:p>
          <a:p>
            <a:pPr lvl="1"/>
            <a:r>
              <a:rPr lang="fr-FR" dirty="0" smtClean="0"/>
              <a:t>Vente</a:t>
            </a:r>
          </a:p>
          <a:p>
            <a:pPr lvl="1"/>
            <a:r>
              <a:rPr lang="fr-FR" dirty="0" smtClean="0"/>
              <a:t>Recherche</a:t>
            </a:r>
          </a:p>
          <a:p>
            <a:pPr lvl="1"/>
            <a:r>
              <a:rPr lang="fr-FR" dirty="0"/>
              <a:t>Donheader1.jpg</a:t>
            </a:r>
            <a:endParaRPr lang="fr-FR" dirty="0" smtClean="0"/>
          </a:p>
          <a:p>
            <a:pPr lvl="1"/>
            <a:r>
              <a:rPr lang="fr-FR" dirty="0" smtClean="0"/>
              <a:t>Location</a:t>
            </a:r>
          </a:p>
          <a:p>
            <a:pPr lvl="1"/>
            <a:r>
              <a:rPr lang="fr-FR" dirty="0" smtClean="0"/>
              <a:t>Service</a:t>
            </a:r>
          </a:p>
          <a:p>
            <a:pPr lvl="1"/>
            <a:r>
              <a:rPr lang="fr-FR" dirty="0" smtClean="0"/>
              <a:t>Meeting</a:t>
            </a:r>
          </a:p>
          <a:p>
            <a:pPr lvl="1"/>
            <a:r>
              <a:rPr lang="fr-FR" dirty="0" smtClean="0"/>
              <a:t>Location</a:t>
            </a:r>
          </a:p>
          <a:p>
            <a:r>
              <a:rPr lang="fr-FR" dirty="0" smtClean="0"/>
              <a:t>L’administrateur du site ou du portail pourra gérer, supprimer, ajouter ou modifier les types d’annonce en fonction de son besoin.</a:t>
            </a:r>
          </a:p>
          <a:p>
            <a:r>
              <a:rPr lang="fr-FR" dirty="0" smtClean="0"/>
              <a:t>Un type possède :</a:t>
            </a:r>
          </a:p>
          <a:p>
            <a:pPr lvl="1"/>
            <a:r>
              <a:rPr lang="fr-FR" dirty="0" smtClean="0"/>
              <a:t>Nom</a:t>
            </a:r>
          </a:p>
          <a:p>
            <a:pPr lvl="1"/>
            <a:r>
              <a:rPr lang="fr-FR" dirty="0" smtClean="0"/>
              <a:t>Un ordre d’affichage;</a:t>
            </a:r>
          </a:p>
          <a:p>
            <a:r>
              <a:rPr lang="fr-FR" dirty="0" smtClean="0"/>
              <a:t>Un type est associé à :</a:t>
            </a:r>
          </a:p>
          <a:p>
            <a:pPr lvl="1"/>
            <a:r>
              <a:rPr lang="fr-FR" dirty="0" smtClean="0"/>
              <a:t>Une compagnie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2" y="609600"/>
            <a:ext cx="4555409" cy="28298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2" y="3670523"/>
            <a:ext cx="2139791" cy="21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favoris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utilisateur peut choisir des annonces et les mettre en favoris.</a:t>
            </a:r>
          </a:p>
          <a:p>
            <a:r>
              <a:rPr lang="fr-FR" dirty="0" smtClean="0"/>
              <a:t>Les favoris sont spécifiques à l’utilisateur.</a:t>
            </a:r>
          </a:p>
          <a:p>
            <a:r>
              <a:rPr lang="fr-FR" dirty="0" smtClean="0"/>
              <a:t>Les annonces favorites sont :</a:t>
            </a:r>
          </a:p>
          <a:p>
            <a:pPr lvl="1"/>
            <a:r>
              <a:rPr lang="fr-FR" dirty="0" smtClean="0"/>
              <a:t>En fonction de la compagnie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En fonction du site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En fonction de l’utilisateur;</a:t>
            </a:r>
          </a:p>
          <a:p>
            <a:endParaRPr lang="fr-FR" dirty="0" smtClean="0"/>
          </a:p>
          <a:p>
            <a:r>
              <a:rPr lang="fr-FR" dirty="0" smtClean="0"/>
              <a:t>Un utilisateur retrouvera ses annonces favorites après reconnexion au site.</a:t>
            </a:r>
          </a:p>
          <a:p>
            <a:r>
              <a:rPr lang="fr-FR" dirty="0" smtClean="0"/>
              <a:t>Les annonces et les liens favoris sont enregistrés en base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105" y="23202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images des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Les images des annonces sont stockées au sein de </a:t>
            </a:r>
            <a:r>
              <a:rPr lang="fr-FR" dirty="0" err="1" smtClean="0"/>
              <a:t>Liferay</a:t>
            </a:r>
            <a:r>
              <a:rPr lang="fr-FR" dirty="0" smtClean="0"/>
              <a:t> dans un </a:t>
            </a:r>
            <a:r>
              <a:rPr lang="fr-FR" dirty="0" err="1" smtClean="0"/>
              <a:t>repository</a:t>
            </a:r>
            <a:r>
              <a:rPr lang="fr-FR" dirty="0" smtClean="0"/>
              <a:t> spécifique à l’utilisateur du site.</a:t>
            </a:r>
          </a:p>
          <a:p>
            <a:r>
              <a:rPr lang="fr-FR" dirty="0" smtClean="0"/>
              <a:t>Le nombre maximum d’images est de 3 par défaut.</a:t>
            </a:r>
          </a:p>
          <a:p>
            <a:r>
              <a:rPr lang="fr-FR" dirty="0" smtClean="0"/>
              <a:t>Il est possible de dépasser cette limite via le paramétrage du plugin.</a:t>
            </a:r>
          </a:p>
          <a:p>
            <a:r>
              <a:rPr lang="fr-FR" dirty="0" smtClean="0"/>
              <a:t>Une image d’une annonce est liée à :</a:t>
            </a:r>
          </a:p>
          <a:p>
            <a:pPr lvl="1"/>
            <a:r>
              <a:rPr lang="fr-FR" dirty="0" smtClean="0"/>
              <a:t>Une compagnie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 utilisateur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Une annonce;</a:t>
            </a:r>
          </a:p>
          <a:p>
            <a:pPr lvl="1"/>
            <a:r>
              <a:rPr lang="fr-FR" dirty="0" smtClean="0"/>
              <a:t>Une image dans le système documentaire de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Une description pour l’accessibilité </a:t>
            </a:r>
            <a:r>
              <a:rPr lang="fr-FR" dirty="0"/>
              <a:t>(voir </a:t>
            </a:r>
            <a:r>
              <a:rPr lang="fr-FR" dirty="0">
                <a:hlinkClick r:id="rId2"/>
              </a:rPr>
              <a:t>http://www.accessiweb.org</a:t>
            </a:r>
            <a:r>
              <a:rPr lang="fr-FR" dirty="0" smtClean="0">
                <a:hlinkClick r:id="rId2"/>
              </a:rPr>
              <a:t>/)</a:t>
            </a:r>
            <a:endParaRPr lang="fr-FR" dirty="0" smtClean="0"/>
          </a:p>
          <a:p>
            <a:pPr lvl="1"/>
            <a:r>
              <a:rPr lang="fr-FR" dirty="0" smtClean="0"/>
              <a:t>Un ordre d’affichage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48" y="279492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 des pays et des régions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6770388" cy="388077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Une annonce est localisable de part sa région et son pays.</a:t>
            </a:r>
          </a:p>
          <a:p>
            <a:r>
              <a:rPr lang="fr-FR" dirty="0" smtClean="0"/>
              <a:t>L’administrateur du portail peut à sa convenance désactiver, ajouter ou modifier un pays pour le portail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  <a:p>
            <a:r>
              <a:rPr lang="fr-FR" dirty="0"/>
              <a:t>L’administrateur du portail peut à sa convenance désactiver, ajouter ou modifier </a:t>
            </a:r>
            <a:r>
              <a:rPr lang="fr-FR" dirty="0" smtClean="0"/>
              <a:t>une région d’un pays pour </a:t>
            </a:r>
            <a:r>
              <a:rPr lang="fr-FR" dirty="0"/>
              <a:t>le portail </a:t>
            </a:r>
            <a:r>
              <a:rPr lang="fr-FR" dirty="0" err="1"/>
              <a:t>Liferay</a:t>
            </a:r>
            <a:r>
              <a:rPr lang="fr-FR" dirty="0"/>
              <a:t>.</a:t>
            </a:r>
          </a:p>
          <a:p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 peut héberger des annonces de plusieurs pays.</a:t>
            </a:r>
          </a:p>
          <a:p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 peut héberger des annonces d’un pays.</a:t>
            </a:r>
          </a:p>
          <a:p>
            <a:r>
              <a:rPr lang="fr-FR" dirty="0" smtClean="0"/>
              <a:t>Il est conseillé de créer un site ou une organisation pour une locale données.</a:t>
            </a:r>
          </a:p>
          <a:p>
            <a:r>
              <a:rPr lang="fr-FR" dirty="0" smtClean="0"/>
              <a:t>Le tout est configurable depuis le back office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" b="8460"/>
          <a:stretch/>
        </p:blipFill>
        <p:spPr>
          <a:xfrm>
            <a:off x="7620763" y="2160589"/>
            <a:ext cx="4385708" cy="27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 Gestion des pays et des régions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848823" cy="3880773"/>
          </a:xfrm>
        </p:spPr>
        <p:txBody>
          <a:bodyPr>
            <a:normAutofit lnSpcReduction="10000"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Pour la gestion du back office il est préférable de changer se langue par l’anglais US.</a:t>
            </a:r>
          </a:p>
          <a:p>
            <a:r>
              <a:rPr lang="fr-FR" dirty="0" smtClean="0"/>
              <a:t>Se </a:t>
            </a:r>
            <a:r>
              <a:rPr lang="fr-FR" dirty="0"/>
              <a:t>rendre sur </a:t>
            </a:r>
            <a:r>
              <a:rPr lang="fr-FR" dirty="0">
                <a:hlinkClick r:id="rId2"/>
              </a:rPr>
              <a:t>http://localhost:8080</a:t>
            </a:r>
            <a:r>
              <a:rPr lang="fr-FR" dirty="0" smtClean="0">
                <a:hlinkClick r:id="rId2"/>
              </a:rPr>
              <a:t>/</a:t>
            </a:r>
            <a:r>
              <a:rPr lang="fr-FR" dirty="0" smtClean="0"/>
              <a:t> ou sur l’url de votre portail </a:t>
            </a:r>
            <a:r>
              <a:rPr lang="fr-FR" dirty="0" err="1" smtClean="0"/>
              <a:t>Liferay</a:t>
            </a:r>
            <a:endParaRPr lang="fr-FR" dirty="0" smtClean="0"/>
          </a:p>
          <a:p>
            <a:r>
              <a:rPr lang="fr-FR" dirty="0" smtClean="0"/>
              <a:t>Vous arriverez sur la page de login.</a:t>
            </a:r>
          </a:p>
          <a:p>
            <a:r>
              <a:rPr lang="fr-FR" dirty="0" smtClean="0"/>
              <a:t>Par défaut le mot de passe de l’administrateur du portail est test et l’utilisateur </a:t>
            </a:r>
            <a:r>
              <a:rPr lang="fr-FR" dirty="0" smtClean="0">
                <a:hlinkClick r:id="rId3"/>
              </a:rPr>
              <a:t>test@liferay.com</a:t>
            </a:r>
            <a:r>
              <a:rPr lang="fr-FR" dirty="0" smtClean="0"/>
              <a:t>.</a:t>
            </a:r>
          </a:p>
          <a:p>
            <a:r>
              <a:rPr lang="fr-FR" dirty="0" smtClean="0"/>
              <a:t>Objectif :</a:t>
            </a:r>
          </a:p>
          <a:p>
            <a:pPr lvl="1"/>
            <a:r>
              <a:rPr lang="fr-FR" dirty="0" smtClean="0"/>
              <a:t>Paramétrer les pays;</a:t>
            </a:r>
          </a:p>
          <a:p>
            <a:pPr lvl="1"/>
            <a:r>
              <a:rPr lang="fr-FR" dirty="0" smtClean="0"/>
              <a:t>Paramétrer les régions;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35" y="1533366"/>
            <a:ext cx="4324393" cy="51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de </a:t>
            </a:r>
            <a:r>
              <a:rPr lang="fr-FR" dirty="0" err="1" smtClean="0"/>
              <a:t>Liferay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03" y="1930400"/>
            <a:ext cx="3967849" cy="3967849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1260784733"/>
              </p:ext>
            </p:extLst>
          </p:nvPr>
        </p:nvGraphicFramePr>
        <p:xfrm>
          <a:off x="521252" y="1484243"/>
          <a:ext cx="7058991" cy="518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8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élèments</a:t>
            </a:r>
            <a:r>
              <a:rPr lang="fr-FR" dirty="0" smtClean="0"/>
              <a:t> d’administration depuis une page </a:t>
            </a:r>
            <a:r>
              <a:rPr lang="fr-FR" dirty="0" err="1" smtClean="0"/>
              <a:t>Liferay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9" y="2036418"/>
            <a:ext cx="11357569" cy="343673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7567" y="2685774"/>
            <a:ext cx="566590" cy="233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54157" y="2117560"/>
            <a:ext cx="1232452" cy="733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90663" y="1930400"/>
            <a:ext cx="2938728" cy="733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956313" y="1930400"/>
            <a:ext cx="3634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Dockbar</a:t>
            </a:r>
            <a:r>
              <a:rPr lang="fr-FR" dirty="0" smtClean="0"/>
              <a:t> :</a:t>
            </a:r>
          </a:p>
          <a:p>
            <a:r>
              <a:rPr lang="fr-FR" dirty="0" smtClean="0"/>
              <a:t>Permet la navigation entre les site et le portail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186609" y="2117560"/>
            <a:ext cx="172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Nom du site actuel</a:t>
            </a:r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990658" y="5022574"/>
            <a:ext cx="5290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Barre de contribution :</a:t>
            </a:r>
          </a:p>
          <a:p>
            <a:r>
              <a:rPr lang="fr-FR" dirty="0"/>
              <a:t>	</a:t>
            </a:r>
            <a:r>
              <a:rPr lang="fr-FR" dirty="0" smtClean="0"/>
              <a:t>- ajouter des applications</a:t>
            </a:r>
          </a:p>
          <a:p>
            <a:r>
              <a:rPr lang="fr-FR" dirty="0"/>
              <a:t>	</a:t>
            </a:r>
            <a:r>
              <a:rPr lang="fr-FR" dirty="0" smtClean="0"/>
              <a:t>- prévisualisation responsive</a:t>
            </a:r>
          </a:p>
          <a:p>
            <a:r>
              <a:rPr lang="fr-FR" dirty="0"/>
              <a:t>	</a:t>
            </a:r>
            <a:r>
              <a:rPr lang="fr-FR" dirty="0" smtClean="0"/>
              <a:t>- Edition des propriétés de la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66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Administration des pays et des régions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809066" cy="3880773"/>
          </a:xfrm>
        </p:spPr>
        <p:txBody>
          <a:bodyPr/>
          <a:lstStyle/>
          <a:p>
            <a:r>
              <a:rPr lang="fr-FR" dirty="0" smtClean="0"/>
              <a:t>Un fois authentifié, aller dans la </a:t>
            </a:r>
            <a:r>
              <a:rPr lang="fr-FR" dirty="0" err="1" smtClean="0"/>
              <a:t>dockbar</a:t>
            </a:r>
            <a:r>
              <a:rPr lang="fr-FR" dirty="0" smtClean="0"/>
              <a:t> et sélectionner :</a:t>
            </a:r>
          </a:p>
          <a:p>
            <a:pPr lvl="1"/>
            <a:r>
              <a:rPr lang="fr-FR" dirty="0" smtClean="0"/>
              <a:t>Admin</a:t>
            </a:r>
          </a:p>
          <a:p>
            <a:pPr lvl="1"/>
            <a:r>
              <a:rPr lang="fr-FR" dirty="0" smtClean="0"/>
              <a:t>Control panel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82" y="2049669"/>
            <a:ext cx="4508500" cy="3162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78082" y="4223026"/>
            <a:ext cx="1912581" cy="547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4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Administration des pays et des régions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Vous arriverez dans l’interface de paramétrage du portail, cliquer sur </a:t>
            </a:r>
            <a:r>
              <a:rPr lang="fr-FR" dirty="0" err="1" smtClean="0"/>
              <a:t>contries</a:t>
            </a:r>
            <a:r>
              <a:rPr lang="fr-FR" dirty="0" smtClean="0"/>
              <a:t> configuration.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08" y="2856958"/>
            <a:ext cx="10136440" cy="40010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7494" y="4002156"/>
            <a:ext cx="1537253" cy="29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3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d’un pays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543" y="1784930"/>
            <a:ext cx="2211640" cy="4438994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Depuis cette interface, vous pouvez administrer les pays du portail.</a:t>
            </a:r>
          </a:p>
          <a:p>
            <a:r>
              <a:rPr lang="fr-FR" dirty="0" smtClean="0"/>
              <a:t>Il est possible d’éditer un pays.</a:t>
            </a:r>
          </a:p>
          <a:p>
            <a:r>
              <a:rPr lang="fr-FR" dirty="0" smtClean="0"/>
              <a:t>Editer les régions d’un pays.</a:t>
            </a:r>
          </a:p>
          <a:p>
            <a:r>
              <a:rPr lang="fr-FR" dirty="0" smtClean="0"/>
              <a:t>Désactiver un pays.</a:t>
            </a:r>
          </a:p>
          <a:p>
            <a:r>
              <a:rPr lang="fr-FR" dirty="0" smtClean="0"/>
              <a:t>Désactiver tous les pays</a:t>
            </a:r>
          </a:p>
          <a:p>
            <a:r>
              <a:rPr lang="fr-FR" dirty="0" smtClean="0"/>
              <a:t>Activer tous les pays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80" y="2257977"/>
            <a:ext cx="9287720" cy="45006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55165" y="2743199"/>
            <a:ext cx="2769705" cy="26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508435" y="3805928"/>
            <a:ext cx="1848678" cy="702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7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Administration des régions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5" y="2160589"/>
            <a:ext cx="3735640" cy="3880773"/>
          </a:xfrm>
        </p:spPr>
        <p:txBody>
          <a:bodyPr/>
          <a:lstStyle/>
          <a:p>
            <a:r>
              <a:rPr lang="fr-FR" dirty="0" smtClean="0"/>
              <a:t>Cliquez sur édit région.</a:t>
            </a:r>
          </a:p>
          <a:p>
            <a:r>
              <a:rPr lang="fr-FR" dirty="0"/>
              <a:t>Il est possible d’éditer </a:t>
            </a:r>
            <a:r>
              <a:rPr lang="fr-FR" dirty="0" smtClean="0"/>
              <a:t>une région.</a:t>
            </a:r>
          </a:p>
          <a:p>
            <a:r>
              <a:rPr lang="fr-FR" dirty="0" smtClean="0"/>
              <a:t>Désactiver une région.</a:t>
            </a:r>
            <a:endParaRPr lang="fr-FR" dirty="0"/>
          </a:p>
          <a:p>
            <a:r>
              <a:rPr lang="fr-FR" dirty="0"/>
              <a:t>Désactiver </a:t>
            </a:r>
            <a:r>
              <a:rPr lang="fr-FR" dirty="0" smtClean="0"/>
              <a:t>toutes les régions.</a:t>
            </a:r>
            <a:endParaRPr lang="fr-FR" dirty="0"/>
          </a:p>
          <a:p>
            <a:r>
              <a:rPr lang="fr-FR" dirty="0"/>
              <a:t>Activer </a:t>
            </a:r>
            <a:r>
              <a:rPr lang="fr-FR" dirty="0" smtClean="0"/>
              <a:t>toutes les régions d’un pays.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0" y="1711427"/>
            <a:ext cx="7595350" cy="47790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12624" y="3379304"/>
            <a:ext cx="1537253" cy="29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596650" y="2014815"/>
            <a:ext cx="1537253" cy="29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4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site d’annonce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407181"/>
            <a:ext cx="5590944" cy="304315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Depuis l’interface de portail cliquer sur Sites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1339943" cy="4476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4103" y="2994991"/>
            <a:ext cx="2067340" cy="344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9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 site d’annonce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432231"/>
            <a:ext cx="10799049" cy="1603028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Nous arrivons sur cette page.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Nous pouvons voir 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l’environnement commun du portail (GLOBAL, contenu partagé pour tous les sites);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 smtClean="0"/>
              <a:t>Liferay</a:t>
            </a:r>
            <a:r>
              <a:rPr lang="fr-FR" dirty="0" smtClean="0"/>
              <a:t> (le site par défaut);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1 organisation </a:t>
            </a:r>
            <a:r>
              <a:rPr lang="fr-FR" dirty="0" err="1" smtClean="0"/>
              <a:t>Liferay</a:t>
            </a:r>
            <a:r>
              <a:rPr lang="fr-FR" dirty="0" smtClean="0"/>
              <a:t> avec 15 sous-organisations;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Cliquez sur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blank</a:t>
            </a:r>
            <a:r>
              <a:rPr lang="fr-FR" dirty="0" smtClean="0"/>
              <a:t> site;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5" y="3763617"/>
            <a:ext cx="10402957" cy="2913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3425" y="5220336"/>
            <a:ext cx="2226366" cy="1299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73425" y="4252139"/>
            <a:ext cx="1603514" cy="478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30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 site d’annonce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748892" cy="4245897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Nous allons créer un site vide.</a:t>
            </a:r>
          </a:p>
          <a:p>
            <a:r>
              <a:rPr lang="fr-FR" dirty="0" smtClean="0"/>
              <a:t>Il est possible de créer un site via un </a:t>
            </a:r>
            <a:r>
              <a:rPr lang="fr-FR" dirty="0" err="1" smtClean="0"/>
              <a:t>template</a:t>
            </a:r>
            <a:r>
              <a:rPr lang="fr-FR" dirty="0" smtClean="0"/>
              <a:t> de site (voir documentation </a:t>
            </a:r>
            <a:r>
              <a:rPr lang="fr-FR" dirty="0" err="1" smtClean="0"/>
              <a:t>Liferay</a:t>
            </a:r>
            <a:r>
              <a:rPr lang="fr-FR" dirty="0" smtClean="0"/>
              <a:t>).</a:t>
            </a:r>
          </a:p>
          <a:p>
            <a:r>
              <a:rPr lang="fr-FR" dirty="0" smtClean="0"/>
              <a:t>Il existe 3 type d’adhésion de site :</a:t>
            </a:r>
          </a:p>
          <a:p>
            <a:pPr lvl="1"/>
            <a:r>
              <a:rPr lang="fr-FR" dirty="0" smtClean="0"/>
              <a:t>Public(tout le monde peut y accéder)</a:t>
            </a:r>
          </a:p>
          <a:p>
            <a:pPr lvl="1"/>
            <a:r>
              <a:rPr lang="fr-FR" dirty="0" smtClean="0"/>
              <a:t>Restreint (il faut une invitation)</a:t>
            </a:r>
          </a:p>
          <a:p>
            <a:pPr lvl="1"/>
            <a:r>
              <a:rPr lang="fr-FR" dirty="0" smtClean="0"/>
              <a:t>Privé (c’est l’administrateur rentre manuellement les utilisateurs du site)</a:t>
            </a:r>
          </a:p>
          <a:p>
            <a:r>
              <a:rPr lang="fr-FR" dirty="0" smtClean="0"/>
              <a:t>Sauvegarder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339" y="1241575"/>
            <a:ext cx="6877878" cy="54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 du 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629623" cy="3471585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Vous venez de créer votre premier site.</a:t>
            </a:r>
          </a:p>
          <a:p>
            <a:r>
              <a:rPr lang="fr-FR" dirty="0" smtClean="0"/>
              <a:t>Un site est composé de</a:t>
            </a:r>
          </a:p>
          <a:p>
            <a:pPr lvl="1"/>
            <a:r>
              <a:rPr lang="fr-FR" dirty="0" smtClean="0"/>
              <a:t>Pages</a:t>
            </a:r>
          </a:p>
          <a:p>
            <a:pPr lvl="1"/>
            <a:r>
              <a:rPr lang="fr-FR" dirty="0" smtClean="0"/>
              <a:t>De contenus</a:t>
            </a:r>
          </a:p>
          <a:p>
            <a:pPr lvl="1"/>
            <a:r>
              <a:rPr lang="fr-FR" dirty="0" smtClean="0"/>
              <a:t>D’utilisateurs</a:t>
            </a:r>
          </a:p>
          <a:p>
            <a:pPr lvl="1"/>
            <a:r>
              <a:rPr lang="fr-FR" dirty="0" smtClean="0"/>
              <a:t>D’une configuration</a:t>
            </a:r>
          </a:p>
          <a:p>
            <a:r>
              <a:rPr lang="fr-FR" sz="2800" dirty="0" smtClean="0">
                <a:solidFill>
                  <a:srgbClr val="FF0000"/>
                </a:solidFill>
              </a:rPr>
              <a:t>Tant que le site n’a pas de pages, il n’est pas visible.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57" y="1930400"/>
            <a:ext cx="7509937" cy="4903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06957" y="3251200"/>
            <a:ext cx="2796208" cy="3335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306957" y="1930400"/>
            <a:ext cx="304800" cy="366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0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</a:t>
            </a:r>
            <a:r>
              <a:rPr lang="fr-FR" dirty="0" smtClean="0"/>
              <a:t>site</a:t>
            </a:r>
            <a:br>
              <a:rPr lang="fr-FR" dirty="0" smtClean="0"/>
            </a:br>
            <a:r>
              <a:rPr lang="fr-FR" dirty="0" smtClean="0"/>
              <a:t>Ajout des pages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02780"/>
            <a:ext cx="10003918" cy="1223461"/>
          </a:xfrm>
        </p:spPr>
        <p:txBody>
          <a:bodyPr/>
          <a:lstStyle/>
          <a:p>
            <a:r>
              <a:rPr lang="fr-FR" dirty="0" smtClean="0"/>
              <a:t>Cliquez sur pages</a:t>
            </a:r>
          </a:p>
          <a:p>
            <a:r>
              <a:rPr lang="fr-FR" dirty="0" smtClean="0"/>
              <a:t>Cliquez sur Site Pages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92280"/>
            <a:ext cx="10575235" cy="33802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7334" y="3962400"/>
            <a:ext cx="2476683" cy="675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80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Historique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193830"/>
              </p:ext>
            </p:extLst>
          </p:nvPr>
        </p:nvGraphicFramePr>
        <p:xfrm>
          <a:off x="677334" y="1338470"/>
          <a:ext cx="11024336" cy="5234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5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site</a:t>
            </a:r>
            <a:br>
              <a:rPr lang="fr-FR" dirty="0"/>
            </a:br>
            <a:r>
              <a:rPr lang="fr-FR" dirty="0"/>
              <a:t>Ajout des pages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430840" cy="3880773"/>
          </a:xfrm>
        </p:spPr>
        <p:txBody>
          <a:bodyPr/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Add</a:t>
            </a:r>
            <a:r>
              <a:rPr lang="fr-FR" dirty="0" smtClean="0"/>
              <a:t> Page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02" y="1270000"/>
            <a:ext cx="7571600" cy="43754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71862" y="2224156"/>
            <a:ext cx="556590" cy="366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42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site</a:t>
            </a:r>
            <a:br>
              <a:rPr lang="fr-FR" dirty="0"/>
            </a:br>
            <a:r>
              <a:rPr lang="fr-FR" dirty="0"/>
              <a:t>Ajout des pages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881414" cy="3880773"/>
          </a:xfrm>
        </p:spPr>
        <p:txBody>
          <a:bodyPr/>
          <a:lstStyle/>
          <a:p>
            <a:r>
              <a:rPr lang="fr-FR" dirty="0" smtClean="0"/>
              <a:t>Une fenêtre s’ouvre :</a:t>
            </a:r>
          </a:p>
          <a:p>
            <a:r>
              <a:rPr lang="fr-FR" dirty="0" smtClean="0"/>
              <a:t>Sélectionner un titre pour votre page (ici Accueil);</a:t>
            </a:r>
          </a:p>
          <a:p>
            <a:r>
              <a:rPr lang="fr-FR" dirty="0" smtClean="0"/>
              <a:t>Sélectionner une grille de disposition pour placer les </a:t>
            </a:r>
            <a:r>
              <a:rPr lang="fr-FR" dirty="0" err="1" smtClean="0"/>
              <a:t>widhets</a:t>
            </a:r>
            <a:r>
              <a:rPr lang="fr-FR" dirty="0" smtClean="0"/>
              <a:t> Annonces (ici 30 70);</a:t>
            </a:r>
          </a:p>
          <a:p>
            <a:r>
              <a:rPr lang="fr-FR" dirty="0" smtClean="0"/>
              <a:t>Aller tout en bas en scroll.</a:t>
            </a:r>
          </a:p>
          <a:p>
            <a:r>
              <a:rPr lang="fr-FR" dirty="0" smtClean="0"/>
              <a:t>Cliquer sur </a:t>
            </a:r>
            <a:r>
              <a:rPr lang="fr-FR" dirty="0" err="1"/>
              <a:t>A</a:t>
            </a:r>
            <a:r>
              <a:rPr lang="fr-FR" dirty="0" err="1" smtClean="0"/>
              <a:t>dd</a:t>
            </a:r>
            <a:r>
              <a:rPr lang="fr-FR" dirty="0" smtClean="0"/>
              <a:t> Pages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97" y="1760455"/>
            <a:ext cx="3351666" cy="46974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3636" y="4333462"/>
            <a:ext cx="152400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5" y="1819738"/>
            <a:ext cx="3323204" cy="46974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19125" y="6223924"/>
            <a:ext cx="152400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2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site</a:t>
            </a:r>
            <a:br>
              <a:rPr lang="fr-FR" dirty="0"/>
            </a:br>
            <a:r>
              <a:rPr lang="fr-FR" dirty="0"/>
              <a:t>Ajout des pages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444092" cy="3880773"/>
          </a:xfrm>
        </p:spPr>
        <p:txBody>
          <a:bodyPr/>
          <a:lstStyle/>
          <a:p>
            <a:r>
              <a:rPr lang="fr-FR" dirty="0" smtClean="0"/>
              <a:t>Vous venez de créer votre première page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  <a:p>
            <a:r>
              <a:rPr lang="fr-FR" dirty="0" smtClean="0"/>
              <a:t>Répéter l’opération pour créer vos pages :</a:t>
            </a:r>
          </a:p>
          <a:p>
            <a:pPr lvl="1"/>
            <a:r>
              <a:rPr lang="fr-FR" dirty="0" smtClean="0"/>
              <a:t>Accueil</a:t>
            </a:r>
          </a:p>
          <a:p>
            <a:pPr lvl="1"/>
            <a:r>
              <a:rPr lang="fr-FR" dirty="0"/>
              <a:t>Mes </a:t>
            </a:r>
            <a:r>
              <a:rPr lang="fr-FR" dirty="0" smtClean="0"/>
              <a:t>favoris</a:t>
            </a:r>
          </a:p>
          <a:p>
            <a:pPr lvl="1"/>
            <a:r>
              <a:rPr lang="fr-FR" dirty="0" smtClean="0"/>
              <a:t>Ajouter une annonce</a:t>
            </a:r>
          </a:p>
          <a:p>
            <a:pPr lvl="1"/>
            <a:r>
              <a:rPr lang="fr-FR" dirty="0" smtClean="0"/>
              <a:t>Recherche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27" y="1652105"/>
            <a:ext cx="7207911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une page cachée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6876405" cy="4028176"/>
          </a:xfrm>
        </p:spPr>
        <p:txBody>
          <a:bodyPr/>
          <a:lstStyle/>
          <a:p>
            <a:r>
              <a:rPr lang="fr-FR" dirty="0" smtClean="0"/>
              <a:t>Le plugin demande la création d’une page caché invisible depuis la navigation pour afficher les annonces.</a:t>
            </a:r>
          </a:p>
          <a:p>
            <a:r>
              <a:rPr lang="fr-FR" dirty="0" smtClean="0"/>
              <a:t>Renseigner le nom « affichage des annonces »</a:t>
            </a:r>
          </a:p>
          <a:p>
            <a:r>
              <a:rPr lang="fr-FR" dirty="0" smtClean="0"/>
              <a:t>Ne pas oublier de cocher la case « </a:t>
            </a:r>
            <a:r>
              <a:rPr lang="fr-FR" dirty="0" err="1" smtClean="0"/>
              <a:t>hide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navigation menu »</a:t>
            </a:r>
          </a:p>
          <a:p>
            <a:r>
              <a:rPr lang="fr-FR" dirty="0" smtClean="0"/>
              <a:t>Sélectionner 1 </a:t>
            </a:r>
            <a:r>
              <a:rPr lang="fr-FR" dirty="0" err="1" smtClean="0"/>
              <a:t>column</a:t>
            </a:r>
            <a:endParaRPr lang="fr-FR" dirty="0" smtClean="0"/>
          </a:p>
          <a:p>
            <a:r>
              <a:rPr lang="fr-FR" dirty="0" smtClean="0"/>
              <a:t>Aller tout en bas de la pop up et cliquer sur « </a:t>
            </a:r>
            <a:r>
              <a:rPr lang="fr-FR" dirty="0" err="1" smtClean="0"/>
              <a:t>add</a:t>
            </a:r>
            <a:r>
              <a:rPr lang="fr-FR" dirty="0" smtClean="0"/>
              <a:t> page ».</a:t>
            </a:r>
          </a:p>
          <a:p>
            <a:r>
              <a:rPr lang="fr-FR" dirty="0" smtClean="0"/>
              <a:t>Note : copier la </a:t>
            </a:r>
            <a:r>
              <a:rPr lang="fr-FR" dirty="0" err="1" smtClean="0"/>
              <a:t>friendly</a:t>
            </a:r>
            <a:r>
              <a:rPr lang="fr-FR" dirty="0" smtClean="0"/>
              <a:t> url de la page.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78" y="0"/>
            <a:ext cx="294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4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site</a:t>
            </a:r>
            <a:br>
              <a:rPr lang="fr-FR" dirty="0"/>
            </a:br>
            <a:r>
              <a:rPr lang="fr-FR" dirty="0"/>
              <a:t>Ajout des pages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77334" y="2160589"/>
            <a:ext cx="5378909" cy="3880773"/>
          </a:xfrm>
        </p:spPr>
        <p:txBody>
          <a:bodyPr/>
          <a:lstStyle/>
          <a:p>
            <a:r>
              <a:rPr lang="fr-FR" dirty="0" smtClean="0"/>
              <a:t>Vous devriez avoir cette nomenclature</a:t>
            </a:r>
          </a:p>
          <a:p>
            <a:r>
              <a:rPr lang="fr-FR" dirty="0" smtClean="0"/>
              <a:t>Les pages </a:t>
            </a:r>
            <a:r>
              <a:rPr lang="fr-FR" dirty="0"/>
              <a:t>sont </a:t>
            </a:r>
            <a:r>
              <a:rPr lang="fr-FR" dirty="0" smtClean="0"/>
              <a:t>créées mais elles sont vides, il n’y a pas de contenus ou d’application sur la page.</a:t>
            </a:r>
          </a:p>
          <a:p>
            <a:r>
              <a:rPr lang="fr-FR" dirty="0" smtClean="0"/>
              <a:t>La </a:t>
            </a:r>
            <a:r>
              <a:rPr lang="fr-FR" dirty="0" err="1" smtClean="0"/>
              <a:t>friendly</a:t>
            </a:r>
            <a:r>
              <a:rPr lang="fr-FR" dirty="0"/>
              <a:t> url de la page cachée est /</a:t>
            </a:r>
            <a:r>
              <a:rPr lang="fr-FR" dirty="0" smtClean="0"/>
              <a:t>affichage-des-annonces (en fonction de votre contribution)</a:t>
            </a:r>
          </a:p>
          <a:p>
            <a:r>
              <a:rPr lang="fr-FR" dirty="0" smtClean="0"/>
              <a:t>Il es possible de spécifier une url d’une page pour une langue donnée.</a:t>
            </a:r>
          </a:p>
          <a:p>
            <a:r>
              <a:rPr lang="fr-FR" dirty="0" smtClean="0"/>
              <a:t>De même que pour le SEO.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2" y="937756"/>
            <a:ext cx="3568700" cy="558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96272" y="3548558"/>
            <a:ext cx="2340423" cy="1818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00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des catégories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11196614" cy="1324733"/>
          </a:xfrm>
        </p:spPr>
        <p:txBody>
          <a:bodyPr/>
          <a:lstStyle/>
          <a:p>
            <a:r>
              <a:rPr lang="fr-FR" dirty="0" smtClean="0"/>
              <a:t>Vos pages sont vides, il faut les compléter.</a:t>
            </a:r>
          </a:p>
          <a:p>
            <a:r>
              <a:rPr lang="fr-FR" dirty="0" smtClean="0"/>
              <a:t>Se rendre en front </a:t>
            </a:r>
            <a:r>
              <a:rPr lang="fr-FR" dirty="0" err="1" smtClean="0"/>
              <a:t>offfice</a:t>
            </a:r>
            <a:endParaRPr lang="fr-FR" dirty="0" smtClean="0"/>
          </a:p>
          <a:p>
            <a:r>
              <a:rPr lang="fr-FR" dirty="0" smtClean="0"/>
              <a:t>Pour se faire clique sur </a:t>
            </a:r>
            <a:r>
              <a:rPr lang="fr-FR" dirty="0" err="1" smtClean="0"/>
              <a:t>My</a:t>
            </a:r>
            <a:r>
              <a:rPr lang="fr-FR" dirty="0" smtClean="0"/>
              <a:t> site =&gt; site des annonces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615916"/>
            <a:ext cx="10098709" cy="27905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50002" y="3594314"/>
            <a:ext cx="152400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943264" y="5203507"/>
            <a:ext cx="152400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1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Contribution des pages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252475" cy="3880773"/>
          </a:xfrm>
        </p:spPr>
        <p:txBody>
          <a:bodyPr/>
          <a:lstStyle/>
          <a:p>
            <a:r>
              <a:rPr lang="fr-FR" dirty="0" smtClean="0"/>
              <a:t>Notre première tâche est de compléter les pages avec les applications du module.</a:t>
            </a:r>
          </a:p>
          <a:p>
            <a:r>
              <a:rPr lang="fr-FR" dirty="0" smtClean="0"/>
              <a:t>Cliquer sur le bouton +</a:t>
            </a:r>
          </a:p>
          <a:p>
            <a:r>
              <a:rPr lang="fr-FR" dirty="0" smtClean="0"/>
              <a:t>Une fenêtre s’ouvre;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6" y="3935149"/>
            <a:ext cx="10031161" cy="26966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1113917" y="4373217"/>
            <a:ext cx="450574" cy="503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H="1">
            <a:off x="1564491" y="4505739"/>
            <a:ext cx="622118" cy="238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79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Accueil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5" y="2160589"/>
            <a:ext cx="2860996" cy="406333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Choisir l’onglet 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Cette page liste toutes les applications du site (</a:t>
            </a:r>
            <a:r>
              <a:rPr lang="fr-FR" dirty="0" err="1" smtClean="0"/>
              <a:t>portlets</a:t>
            </a:r>
            <a:r>
              <a:rPr lang="fr-FR" dirty="0" smtClean="0"/>
              <a:t>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Il est possible de rechercher les application ou de sélectionner une catégorie d’applications.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Sélectionner « </a:t>
            </a:r>
            <a:r>
              <a:rPr lang="fr-FR" dirty="0" err="1" smtClean="0"/>
              <a:t>Hexiagon</a:t>
            </a:r>
            <a:r>
              <a:rPr lang="fr-FR" dirty="0" smtClean="0"/>
              <a:t> </a:t>
            </a:r>
            <a:r>
              <a:rPr lang="fr-FR" dirty="0" err="1" smtClean="0"/>
              <a:t>Announcement</a:t>
            </a:r>
            <a:r>
              <a:rPr lang="fr-FR" dirty="0" smtClean="0"/>
              <a:t> »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78" y="770654"/>
            <a:ext cx="2469254" cy="54532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6984629" y="1018209"/>
            <a:ext cx="741387" cy="503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9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Accueil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5604196" cy="4147446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Une barre défile avec la liste des applications du module d’annonces</a:t>
            </a:r>
          </a:p>
          <a:p>
            <a:pPr lvl="1"/>
            <a:r>
              <a:rPr lang="fr-FR" dirty="0" smtClean="0"/>
              <a:t>Formulaire d’annonces;</a:t>
            </a:r>
          </a:p>
          <a:p>
            <a:pPr lvl="1"/>
            <a:r>
              <a:rPr lang="fr-FR" dirty="0" smtClean="0"/>
              <a:t>Affichage des annonces;</a:t>
            </a:r>
          </a:p>
          <a:p>
            <a:pPr lvl="1"/>
            <a:r>
              <a:rPr lang="fr-FR" dirty="0" smtClean="0"/>
              <a:t>Affichage des catégories des annonces (sélecteur des catégories)</a:t>
            </a:r>
          </a:p>
          <a:p>
            <a:pPr lvl="1"/>
            <a:r>
              <a:rPr lang="fr-FR" dirty="0" smtClean="0"/>
              <a:t>Affichage des pays</a:t>
            </a:r>
          </a:p>
          <a:p>
            <a:pPr lvl="1"/>
            <a:r>
              <a:rPr lang="fr-FR" dirty="0" smtClean="0"/>
              <a:t>Affichage des annonces favorites</a:t>
            </a:r>
          </a:p>
          <a:p>
            <a:pPr lvl="1"/>
            <a:r>
              <a:rPr lang="fr-FR" dirty="0" smtClean="0"/>
              <a:t>Module de recherche des annonces</a:t>
            </a:r>
          </a:p>
          <a:p>
            <a:pPr lvl="1"/>
            <a:r>
              <a:rPr lang="fr-FR" dirty="0" smtClean="0"/>
              <a:t>Bonus le module </a:t>
            </a:r>
            <a:r>
              <a:rPr lang="fr-FR" dirty="0" err="1" smtClean="0"/>
              <a:t>Hexiagon</a:t>
            </a:r>
            <a:endParaRPr lang="fr-FR" dirty="0" smtClean="0"/>
          </a:p>
          <a:p>
            <a:r>
              <a:rPr lang="fr-FR" dirty="0" smtClean="0"/>
              <a:t>Il est possible d’enrichir vos pages avec les applications </a:t>
            </a:r>
            <a:r>
              <a:rPr lang="fr-FR" dirty="0" err="1" smtClean="0"/>
              <a:t>Liferay</a:t>
            </a:r>
            <a:r>
              <a:rPr lang="fr-FR" dirty="0" smtClean="0"/>
              <a:t> (voir doc </a:t>
            </a:r>
            <a:r>
              <a:rPr lang="fr-FR" dirty="0" err="1" smtClean="0"/>
              <a:t>Liferay</a:t>
            </a:r>
            <a:r>
              <a:rPr lang="fr-FR" dirty="0" smtClean="0"/>
              <a:t>, hors périmètre)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90" y="2160589"/>
            <a:ext cx="3879284" cy="28773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7036435" y="2160589"/>
            <a:ext cx="3835539" cy="389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Accueil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378711"/>
            <a:ext cx="11249623" cy="2080107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Faire un </a:t>
            </a:r>
            <a:r>
              <a:rPr lang="fr-FR" dirty="0" err="1" smtClean="0"/>
              <a:t>grad</a:t>
            </a:r>
            <a:r>
              <a:rPr lang="fr-FR" dirty="0" smtClean="0"/>
              <a:t> and drop ou glisser déposer de l’application display country dans la colonne gauche de votre page.</a:t>
            </a:r>
          </a:p>
          <a:p>
            <a:r>
              <a:rPr lang="fr-FR" dirty="0"/>
              <a:t>Faire un </a:t>
            </a:r>
            <a:r>
              <a:rPr lang="fr-FR" dirty="0" err="1"/>
              <a:t>grad</a:t>
            </a:r>
            <a:r>
              <a:rPr lang="fr-FR" dirty="0"/>
              <a:t> and drop ou glisser déposer de l’application </a:t>
            </a:r>
            <a:r>
              <a:rPr lang="fr-FR" dirty="0" err="1" smtClean="0"/>
              <a:t>categories</a:t>
            </a:r>
            <a:r>
              <a:rPr lang="fr-FR" dirty="0" smtClean="0"/>
              <a:t> dans </a:t>
            </a:r>
            <a:r>
              <a:rPr lang="fr-FR" dirty="0"/>
              <a:t>la colonne gauche de votre </a:t>
            </a:r>
            <a:r>
              <a:rPr lang="fr-FR" dirty="0" smtClean="0"/>
              <a:t>page.</a:t>
            </a:r>
          </a:p>
          <a:p>
            <a:r>
              <a:rPr lang="fr-FR" dirty="0" smtClean="0"/>
              <a:t>Faire un glisser déposer de l’application 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annoucement</a:t>
            </a:r>
            <a:r>
              <a:rPr lang="fr-FR" dirty="0" smtClean="0"/>
              <a:t> sur la </a:t>
            </a:r>
            <a:r>
              <a:rPr lang="fr-FR" dirty="0" err="1" smtClean="0"/>
              <a:t>colone</a:t>
            </a:r>
            <a:r>
              <a:rPr lang="fr-FR" dirty="0" smtClean="0"/>
              <a:t> droite de votre page d’</a:t>
            </a:r>
            <a:r>
              <a:rPr lang="fr-FR" dirty="0" err="1" smtClean="0"/>
              <a:t>acceil</a:t>
            </a:r>
            <a:r>
              <a:rPr lang="fr-FR" dirty="0" smtClean="0"/>
              <a:t>.</a:t>
            </a:r>
          </a:p>
          <a:p>
            <a:r>
              <a:rPr lang="fr-FR" dirty="0" smtClean="0"/>
              <a:t>Vous remarquez qu’il n’existe pas de catégories dans l’</a:t>
            </a:r>
            <a:r>
              <a:rPr lang="fr-FR" dirty="0" err="1" smtClean="0"/>
              <a:t>afficage</a:t>
            </a:r>
            <a:r>
              <a:rPr lang="fr-FR" dirty="0" smtClean="0"/>
              <a:t> des catégories.</a:t>
            </a:r>
          </a:p>
          <a:p>
            <a:r>
              <a:rPr lang="fr-FR" dirty="0" smtClean="0"/>
              <a:t>Il n’y a pas de type d’annonces</a:t>
            </a:r>
          </a:p>
          <a:p>
            <a:r>
              <a:rPr lang="fr-FR" dirty="0" smtClean="0"/>
              <a:t>La liste des pays reprends la configuration des pays du back office </a:t>
            </a:r>
            <a:r>
              <a:rPr lang="fr-FR" dirty="0" err="1" smtClean="0"/>
              <a:t>Liferay</a:t>
            </a:r>
            <a:endParaRPr lang="fr-FR" dirty="0" smtClean="0"/>
          </a:p>
          <a:p>
            <a:r>
              <a:rPr lang="fr-FR" dirty="0" smtClean="0"/>
              <a:t>Nous compléterons ces informations par la suite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57465"/>
            <a:ext cx="11131826" cy="3192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4439478" y="3829878"/>
            <a:ext cx="7262192" cy="2676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flipH="1">
            <a:off x="677334" y="3731231"/>
            <a:ext cx="3457344" cy="2310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H="1" flipV="1">
            <a:off x="559014" y="6140009"/>
            <a:ext cx="3609744" cy="313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Clients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Espace réservé du contenu 7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83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Mes favoris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192301" cy="3880773"/>
          </a:xfrm>
        </p:spPr>
        <p:txBody>
          <a:bodyPr/>
          <a:lstStyle/>
          <a:p>
            <a:r>
              <a:rPr lang="fr-FR" dirty="0" smtClean="0"/>
              <a:t>Cliquez sur Mes favoris</a:t>
            </a:r>
          </a:p>
          <a:p>
            <a:r>
              <a:rPr lang="fr-FR" dirty="0" smtClean="0"/>
              <a:t>Cliquez sur le plus.</a:t>
            </a:r>
          </a:p>
          <a:p>
            <a:r>
              <a:rPr lang="fr-FR" dirty="0" smtClean="0"/>
              <a:t>Sélectionner et faire un drag and drop de « 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annoucement</a:t>
            </a:r>
            <a:r>
              <a:rPr lang="fr-FR" dirty="0" smtClean="0"/>
              <a:t> » dans la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38" y="726758"/>
            <a:ext cx="6292249" cy="56797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5444538" y="5958880"/>
            <a:ext cx="1987827" cy="265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H="1">
            <a:off x="5552658" y="1137478"/>
            <a:ext cx="1987827" cy="265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 flipH="1">
            <a:off x="7675105" y="1402522"/>
            <a:ext cx="766529" cy="280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flipH="1">
            <a:off x="9115387" y="1402522"/>
            <a:ext cx="655663" cy="280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favoris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193064"/>
            <a:ext cx="11103849" cy="14685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Cliquez sur l’engrenage et sur « </a:t>
            </a:r>
            <a:r>
              <a:rPr lang="fr-FR" dirty="0" err="1" smtClean="0"/>
              <a:t>Preferences</a:t>
            </a:r>
            <a:r>
              <a:rPr lang="fr-FR" dirty="0" smtClean="0"/>
              <a:t> ».</a:t>
            </a:r>
          </a:p>
          <a:p>
            <a:r>
              <a:rPr lang="fr-FR" dirty="0" smtClean="0"/>
              <a:t>Cochez «  </a:t>
            </a:r>
            <a:r>
              <a:rPr lang="fr-FR" dirty="0"/>
              <a:t> Is </a:t>
            </a:r>
            <a:r>
              <a:rPr lang="fr-FR" dirty="0" err="1"/>
              <a:t>user's</a:t>
            </a:r>
            <a:r>
              <a:rPr lang="fr-FR" dirty="0"/>
              <a:t> favorite </a:t>
            </a:r>
            <a:r>
              <a:rPr lang="fr-FR" dirty="0" err="1"/>
              <a:t>announcement</a:t>
            </a:r>
            <a:r>
              <a:rPr lang="fr-FR" dirty="0"/>
              <a:t>  </a:t>
            </a:r>
            <a:r>
              <a:rPr lang="fr-FR" dirty="0" smtClean="0"/>
              <a:t>»</a:t>
            </a:r>
          </a:p>
          <a:p>
            <a:r>
              <a:rPr lang="fr-FR" dirty="0" smtClean="0"/>
              <a:t>Le paramètre delta donne le nombre d’annonces à afficher sur une page.</a:t>
            </a:r>
          </a:p>
          <a:p>
            <a:r>
              <a:rPr lang="fr-FR" dirty="0" smtClean="0"/>
              <a:t>Sauvegarder vos modifications, vous venez de configurer la pages mes favoris.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0" y="2513864"/>
            <a:ext cx="10361728" cy="40765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9634330" y="3397081"/>
            <a:ext cx="1630018" cy="393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flipH="1">
            <a:off x="10151164" y="2661584"/>
            <a:ext cx="503584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3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une annonce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5339153" cy="3880773"/>
          </a:xfrm>
        </p:spPr>
        <p:txBody>
          <a:bodyPr/>
          <a:lstStyle/>
          <a:p>
            <a:r>
              <a:rPr lang="fr-FR" dirty="0" smtClean="0"/>
              <a:t>Aller sur la page « ajouter une annonce »</a:t>
            </a:r>
          </a:p>
          <a:p>
            <a:r>
              <a:rPr lang="fr-FR" dirty="0" smtClean="0"/>
              <a:t>Cliquez sur le plus et applications.</a:t>
            </a:r>
          </a:p>
          <a:p>
            <a:r>
              <a:rPr lang="fr-FR" dirty="0" smtClean="0"/>
              <a:t>Sélectionnez la </a:t>
            </a:r>
            <a:r>
              <a:rPr lang="fr-FR" dirty="0" err="1" smtClean="0"/>
              <a:t>portlet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announcement</a:t>
            </a:r>
            <a:r>
              <a:rPr lang="fr-FR" dirty="0" smtClean="0"/>
              <a:t>.</a:t>
            </a:r>
          </a:p>
          <a:p>
            <a:r>
              <a:rPr lang="fr-FR" dirty="0" smtClean="0"/>
              <a:t>Faire un glisser déposer sur la page</a:t>
            </a:r>
          </a:p>
          <a:p>
            <a:r>
              <a:rPr lang="fr-FR" dirty="0" smtClean="0"/>
              <a:t>Cette </a:t>
            </a:r>
            <a:r>
              <a:rPr lang="fr-FR" dirty="0" err="1" smtClean="0"/>
              <a:t>portlet</a:t>
            </a:r>
            <a:r>
              <a:rPr lang="fr-FR" dirty="0" smtClean="0"/>
              <a:t> est important car elle gère les spécificités du plugin.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96" y="1854746"/>
            <a:ext cx="4784725" cy="43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 des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10454492" cy="1404139"/>
          </a:xfrm>
        </p:spPr>
        <p:txBody>
          <a:bodyPr/>
          <a:lstStyle/>
          <a:p>
            <a:r>
              <a:rPr lang="fr-FR" dirty="0"/>
              <a:t>Cliquez sur l’engrenage et sur « </a:t>
            </a:r>
            <a:r>
              <a:rPr lang="fr-FR" dirty="0" err="1"/>
              <a:t>Preferences</a:t>
            </a:r>
            <a:r>
              <a:rPr lang="fr-FR" dirty="0"/>
              <a:t> </a:t>
            </a:r>
            <a:r>
              <a:rPr lang="fr-FR" dirty="0" smtClean="0"/>
              <a:t>».</a:t>
            </a:r>
          </a:p>
          <a:p>
            <a:r>
              <a:rPr lang="fr-FR" dirty="0" smtClean="0"/>
              <a:t>Vous arriverez sur la configuration des annonces du site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4" y="3751635"/>
            <a:ext cx="10800065" cy="26548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10402955" y="4198836"/>
            <a:ext cx="503584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H="1">
            <a:off x="10151163" y="4732402"/>
            <a:ext cx="1126436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9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 des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6001762" cy="3880773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Agreement =&gt; permet d’ajouter des conditions pour la publication de vos annonces.</a:t>
            </a:r>
          </a:p>
          <a:p>
            <a:r>
              <a:rPr lang="fr-FR" dirty="0" smtClean="0"/>
              <a:t>Cette charte est obligatoire</a:t>
            </a:r>
          </a:p>
          <a:p>
            <a:r>
              <a:rPr lang="fr-FR" dirty="0" err="1" smtClean="0"/>
              <a:t>Currency</a:t>
            </a:r>
            <a:r>
              <a:rPr lang="fr-FR" dirty="0" smtClean="0"/>
              <a:t> =&gt; permet de spécifier la devise par défaut du site;</a:t>
            </a:r>
          </a:p>
          <a:p>
            <a:r>
              <a:rPr lang="fr-FR" dirty="0" smtClean="0"/>
              <a:t>Is </a:t>
            </a:r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asset</a:t>
            </a:r>
            <a:r>
              <a:rPr lang="fr-FR" dirty="0" smtClean="0"/>
              <a:t> </a:t>
            </a:r>
            <a:r>
              <a:rPr lang="fr-FR" dirty="0" err="1" smtClean="0"/>
              <a:t>Activated</a:t>
            </a:r>
            <a:r>
              <a:rPr lang="fr-FR" dirty="0" smtClean="0"/>
              <a:t> ? =&gt; permet de lier des contenus à votre annonce.</a:t>
            </a:r>
          </a:p>
          <a:p>
            <a:r>
              <a:rPr lang="fr-FR" sz="2400" dirty="0" err="1" smtClean="0">
                <a:solidFill>
                  <a:srgbClr val="FF0000"/>
                </a:solidFill>
              </a:rPr>
              <a:t>Périod</a:t>
            </a:r>
            <a:r>
              <a:rPr lang="fr-FR" sz="2400" dirty="0" smtClean="0">
                <a:solidFill>
                  <a:srgbClr val="FF0000"/>
                </a:solidFill>
              </a:rPr>
              <a:t> to </a:t>
            </a:r>
            <a:r>
              <a:rPr lang="fr-FR" sz="2400" dirty="0" err="1" smtClean="0">
                <a:solidFill>
                  <a:srgbClr val="FF0000"/>
                </a:solidFill>
              </a:rPr>
              <a:t>delete</a:t>
            </a:r>
            <a:r>
              <a:rPr lang="fr-FR" sz="2400" dirty="0" smtClean="0">
                <a:solidFill>
                  <a:srgbClr val="FF0000"/>
                </a:solidFill>
              </a:rPr>
              <a:t> in </a:t>
            </a:r>
            <a:r>
              <a:rPr lang="fr-FR" sz="2400" dirty="0" err="1" smtClean="0">
                <a:solidFill>
                  <a:srgbClr val="FF0000"/>
                </a:solidFill>
              </a:rPr>
              <a:t>days</a:t>
            </a:r>
            <a:r>
              <a:rPr lang="fr-FR" sz="2400" dirty="0" smtClean="0">
                <a:solidFill>
                  <a:srgbClr val="FF0000"/>
                </a:solidFill>
              </a:rPr>
              <a:t> =&gt; Important, permet de spécifier en jour, la durée de vie d’une annonce. Mettre 30 jours et ajouter une charte et sauvegarder.</a:t>
            </a:r>
          </a:p>
          <a:p>
            <a:r>
              <a:rPr lang="fr-FR" sz="2400" dirty="0"/>
              <a:t>Cliquez sur return to full page</a:t>
            </a:r>
          </a:p>
          <a:p>
            <a:endParaRPr lang="fr-FR" sz="2400" dirty="0" smtClean="0">
              <a:solidFill>
                <a:srgbClr val="FF0000"/>
              </a:solidFill>
            </a:endParaRPr>
          </a:p>
          <a:p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643" y="1589000"/>
            <a:ext cx="3420717" cy="445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une page depuis le front</a:t>
            </a:r>
            <a:br>
              <a:rPr lang="fr-FR" dirty="0" smtClean="0"/>
            </a:br>
            <a:r>
              <a:rPr lang="fr-FR" dirty="0" smtClean="0"/>
              <a:t>Ajouter mes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5220619" cy="4346227"/>
          </a:xfrm>
        </p:spPr>
        <p:txBody>
          <a:bodyPr/>
          <a:lstStyle/>
          <a:p>
            <a:r>
              <a:rPr lang="fr-FR" dirty="0" smtClean="0"/>
              <a:t>Cliquer sur le plus, puis sur page.</a:t>
            </a:r>
          </a:p>
          <a:p>
            <a:r>
              <a:rPr lang="fr-FR" dirty="0" smtClean="0"/>
              <a:t>Compléter les champs et mettre «</a:t>
            </a:r>
            <a:r>
              <a:rPr lang="fr-FR" dirty="0"/>
              <a:t>  Mes annonces </a:t>
            </a:r>
            <a:r>
              <a:rPr lang="fr-FR" dirty="0" smtClean="0"/>
              <a:t>en titre »</a:t>
            </a:r>
          </a:p>
          <a:p>
            <a:r>
              <a:rPr lang="fr-FR" dirty="0" smtClean="0"/>
              <a:t>Sectionner votre disposition</a:t>
            </a:r>
          </a:p>
          <a:p>
            <a:r>
              <a:rPr lang="fr-FR" dirty="0" smtClean="0"/>
              <a:t>Cliquez sur « </a:t>
            </a:r>
            <a:r>
              <a:rPr lang="fr-FR" dirty="0" err="1" smtClean="0"/>
              <a:t>add</a:t>
            </a:r>
            <a:r>
              <a:rPr lang="fr-FR" dirty="0" smtClean="0"/>
              <a:t> to page »</a:t>
            </a:r>
          </a:p>
          <a:p>
            <a:r>
              <a:rPr lang="fr-FR" dirty="0" smtClean="0"/>
              <a:t>Cliquer sur «</a:t>
            </a:r>
            <a:r>
              <a:rPr lang="fr-FR" dirty="0"/>
              <a:t>  Mes </a:t>
            </a:r>
            <a:r>
              <a:rPr lang="fr-FR" dirty="0" smtClean="0"/>
              <a:t>annonces »</a:t>
            </a:r>
          </a:p>
          <a:p>
            <a:r>
              <a:rPr lang="fr-FR" dirty="0" smtClean="0"/>
              <a:t>Cliquer sur le plus;</a:t>
            </a:r>
          </a:p>
          <a:p>
            <a:r>
              <a:rPr lang="fr-FR" dirty="0" smtClean="0"/>
              <a:t>Sélectionnez  »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annoucement</a:t>
            </a:r>
            <a:r>
              <a:rPr lang="fr-FR" dirty="0" smtClean="0"/>
              <a:t> » glisser déposer dans la page.</a:t>
            </a:r>
          </a:p>
          <a:p>
            <a:r>
              <a:rPr lang="fr-FR" dirty="0" smtClean="0"/>
              <a:t>Cliquez sur l’engrenage et sur « </a:t>
            </a:r>
            <a:r>
              <a:rPr lang="fr-FR" dirty="0" err="1" smtClean="0"/>
              <a:t>preferences</a:t>
            </a:r>
            <a:r>
              <a:rPr lang="fr-FR" dirty="0" smtClean="0"/>
              <a:t>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671" y="1413069"/>
            <a:ext cx="5420662" cy="5286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H="1">
            <a:off x="8839200" y="1930400"/>
            <a:ext cx="278296" cy="388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flipH="1">
            <a:off x="7719391" y="1736035"/>
            <a:ext cx="278296" cy="388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62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  la page mes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Cocher «  </a:t>
            </a:r>
            <a:r>
              <a:rPr lang="fr-FR" dirty="0"/>
              <a:t> Is </a:t>
            </a:r>
            <a:r>
              <a:rPr lang="fr-FR" dirty="0" err="1"/>
              <a:t>user's</a:t>
            </a:r>
            <a:r>
              <a:rPr lang="fr-FR" dirty="0"/>
              <a:t> </a:t>
            </a:r>
            <a:r>
              <a:rPr lang="fr-FR" dirty="0" err="1"/>
              <a:t>annoucements</a:t>
            </a:r>
            <a:r>
              <a:rPr lang="fr-FR" dirty="0"/>
              <a:t> </a:t>
            </a:r>
            <a:r>
              <a:rPr lang="fr-FR" dirty="0" smtClean="0"/>
              <a:t>? »</a:t>
            </a:r>
          </a:p>
          <a:p>
            <a:r>
              <a:rPr lang="fr-FR" dirty="0" smtClean="0"/>
              <a:t>Sélectionner le nombre d’annonces à afficher par défaut dans la page (delta).</a:t>
            </a:r>
          </a:p>
          <a:p>
            <a:r>
              <a:rPr lang="fr-FR" dirty="0" smtClean="0"/>
              <a:t>Sauvegarder vos modification.</a:t>
            </a:r>
          </a:p>
          <a:p>
            <a:r>
              <a:rPr lang="fr-FR" dirty="0" smtClean="0"/>
              <a:t>Cet page va afficher les annonces de l’utilisateur connecté.</a:t>
            </a:r>
          </a:p>
          <a:p>
            <a:r>
              <a:rPr lang="fr-FR" dirty="0" smtClean="0"/>
              <a:t>Ses contributions</a:t>
            </a:r>
          </a:p>
          <a:p>
            <a:r>
              <a:rPr lang="fr-FR" dirty="0" smtClean="0"/>
              <a:t>Cliquez sur return to full page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 la recherche par facettes de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265727" cy="3880773"/>
          </a:xfrm>
        </p:spPr>
        <p:txBody>
          <a:bodyPr/>
          <a:lstStyle/>
          <a:p>
            <a:r>
              <a:rPr lang="fr-FR" dirty="0" smtClean="0"/>
              <a:t>Se rendre dans la page « Recherche »</a:t>
            </a:r>
          </a:p>
          <a:p>
            <a:r>
              <a:rPr lang="fr-FR" dirty="0" smtClean="0"/>
              <a:t>Cliquez sur le plus puis sur application en haut.</a:t>
            </a:r>
          </a:p>
          <a:p>
            <a:r>
              <a:rPr lang="fr-FR" dirty="0" smtClean="0"/>
              <a:t>Recherchez l’application </a:t>
            </a:r>
            <a:r>
              <a:rPr lang="fr-FR" dirty="0" err="1" smtClean="0"/>
              <a:t>search</a:t>
            </a:r>
            <a:r>
              <a:rPr lang="fr-FR" dirty="0" smtClean="0"/>
              <a:t> et faire un glisser déposer dans la page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40" y="1643929"/>
            <a:ext cx="6151407" cy="45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 la recherche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080196" cy="388077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Cliquer sur l’engrenage et sélectionner « configuration »</a:t>
            </a:r>
          </a:p>
          <a:p>
            <a:r>
              <a:rPr lang="fr-FR" dirty="0" smtClean="0"/>
              <a:t>Sélectionner le radio Advanced</a:t>
            </a:r>
          </a:p>
          <a:p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github.com/Gle-o/Hexiagon/blob/michelin/search.txt</a:t>
            </a:r>
            <a:endParaRPr lang="fr-FR" dirty="0" smtClean="0"/>
          </a:p>
          <a:p>
            <a:r>
              <a:rPr lang="fr-FR" dirty="0" smtClean="0"/>
              <a:t>Copier le contenu</a:t>
            </a:r>
          </a:p>
          <a:p>
            <a:r>
              <a:rPr lang="fr-FR" dirty="0" smtClean="0"/>
              <a:t>Le coller dans «  </a:t>
            </a:r>
            <a:r>
              <a:rPr lang="fr-FR" dirty="0"/>
              <a:t> 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/>
              <a:t>Configuration </a:t>
            </a:r>
            <a:r>
              <a:rPr lang="fr-FR" dirty="0" smtClean="0"/>
              <a:t>» (remplacer l’existant)</a:t>
            </a:r>
          </a:p>
          <a:p>
            <a:r>
              <a:rPr lang="fr-FR" dirty="0" smtClean="0"/>
              <a:t>Sauvegarder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72" y="2159000"/>
            <a:ext cx="6169182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des devises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523605" cy="3880773"/>
          </a:xfrm>
        </p:spPr>
        <p:txBody>
          <a:bodyPr/>
          <a:lstStyle/>
          <a:p>
            <a:r>
              <a:rPr lang="fr-FR" dirty="0" smtClean="0"/>
              <a:t>Cliquez sur admin et content</a:t>
            </a:r>
          </a:p>
          <a:p>
            <a:r>
              <a:rPr lang="fr-FR" dirty="0" smtClean="0"/>
              <a:t>Sélectionner content</a:t>
            </a:r>
          </a:p>
          <a:p>
            <a:r>
              <a:rPr lang="fr-FR" dirty="0" smtClean="0"/>
              <a:t>Aller sur «  </a:t>
            </a:r>
            <a:r>
              <a:rPr lang="fr-FR" dirty="0"/>
              <a:t> </a:t>
            </a:r>
            <a:r>
              <a:rPr lang="fr-FR" dirty="0" err="1"/>
              <a:t>Announcement</a:t>
            </a:r>
            <a:r>
              <a:rPr lang="fr-FR" dirty="0"/>
              <a:t> </a:t>
            </a:r>
            <a:r>
              <a:rPr lang="fr-FR" dirty="0" err="1" smtClean="0"/>
              <a:t>currency</a:t>
            </a:r>
            <a:r>
              <a:rPr lang="fr-FR" dirty="0" smtClean="0"/>
              <a:t>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52" y="1930400"/>
            <a:ext cx="5080000" cy="2781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7533860" y="3251200"/>
            <a:ext cx="1636643" cy="388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11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sites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371744" cy="3880773"/>
          </a:xfrm>
        </p:spPr>
        <p:txBody>
          <a:bodyPr/>
          <a:lstStyle/>
          <a:p>
            <a:r>
              <a:rPr lang="fr-FR" dirty="0">
                <a:hlinkClick r:id="rId2"/>
              </a:rPr>
              <a:t>https://www.bledina.com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r>
              <a:rPr lang="fr-FR" dirty="0">
                <a:hlinkClick r:id="rId3"/>
              </a:rPr>
              <a:t>https://www.laboratoire-gallia.com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r>
              <a:rPr lang="fr-FR" dirty="0" smtClean="0"/>
              <a:t>Lead </a:t>
            </a:r>
            <a:r>
              <a:rPr lang="fr-FR" dirty="0" err="1" smtClean="0"/>
              <a:t>tech</a:t>
            </a:r>
            <a:r>
              <a:rPr lang="fr-FR" dirty="0" smtClean="0"/>
              <a:t> </a:t>
            </a:r>
            <a:r>
              <a:rPr lang="fr-FR" dirty="0" err="1" smtClean="0"/>
              <a:t>Gleo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/>
          <a:stretch/>
        </p:blipFill>
        <p:spPr>
          <a:xfrm>
            <a:off x="5897217" y="583141"/>
            <a:ext cx="5495470" cy="26945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23" y="3816627"/>
            <a:ext cx="8641764" cy="27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devises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491014" cy="3880773"/>
          </a:xfrm>
        </p:spPr>
        <p:txBody>
          <a:bodyPr/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currency</a:t>
            </a:r>
            <a:endParaRPr lang="fr-FR" dirty="0"/>
          </a:p>
          <a:p>
            <a:pPr lvl="1"/>
            <a:r>
              <a:rPr lang="fr-FR" dirty="0" smtClean="0"/>
              <a:t>Vous pouvez ajouter vos devises</a:t>
            </a:r>
          </a:p>
          <a:p>
            <a:r>
              <a:rPr lang="fr-FR" dirty="0" smtClean="0"/>
              <a:t>Ne pas oublier le symbole, le pays et le label.</a:t>
            </a:r>
          </a:p>
          <a:p>
            <a:r>
              <a:rPr lang="fr-FR" dirty="0" smtClean="0"/>
              <a:t>Sauvegarder</a:t>
            </a:r>
          </a:p>
          <a:p>
            <a:r>
              <a:rPr lang="fr-FR" dirty="0" smtClean="0"/>
              <a:t>Il est possible de faire du drag and sur les devises pour générer un ordre d’affichage pour le formulaire d’ajout des annonces.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04" y="704003"/>
            <a:ext cx="3264256" cy="502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</a:t>
            </a:r>
            <a:r>
              <a:rPr lang="fr-FR" dirty="0" smtClean="0"/>
              <a:t>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709136" cy="3880773"/>
          </a:xfrm>
        </p:spPr>
        <p:txBody>
          <a:bodyPr/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Annoncement</a:t>
            </a:r>
            <a:r>
              <a:rPr lang="fr-FR" dirty="0" smtClean="0"/>
              <a:t> type</a:t>
            </a:r>
          </a:p>
          <a:p>
            <a:r>
              <a:rPr lang="fr-FR" dirty="0" smtClean="0"/>
              <a:t>Cliquer sur « </a:t>
            </a:r>
            <a:r>
              <a:rPr lang="fr-FR" dirty="0" err="1" smtClean="0"/>
              <a:t>add</a:t>
            </a:r>
            <a:r>
              <a:rPr lang="fr-FR" dirty="0" smtClean="0"/>
              <a:t> type »</a:t>
            </a:r>
          </a:p>
          <a:p>
            <a:r>
              <a:rPr lang="fr-FR" dirty="0" smtClean="0"/>
              <a:t>Compléter les champs.</a:t>
            </a:r>
          </a:p>
          <a:p>
            <a:r>
              <a:rPr lang="fr-FR" dirty="0"/>
              <a:t>Il est possible de faire du drag and sur les </a:t>
            </a:r>
            <a:r>
              <a:rPr lang="fr-FR" dirty="0" smtClean="0"/>
              <a:t>types pour </a:t>
            </a:r>
            <a:r>
              <a:rPr lang="fr-FR" dirty="0"/>
              <a:t>générer un ordre d’affichage pour le formulaire d’ajout des annonces.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28" y="1073425"/>
            <a:ext cx="6013420" cy="55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</a:t>
            </a:r>
            <a:r>
              <a:rPr lang="fr-FR" dirty="0" smtClean="0"/>
              <a:t>catégories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994596" cy="3880773"/>
          </a:xfrm>
        </p:spPr>
        <p:txBody>
          <a:bodyPr/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Categories</a:t>
            </a:r>
            <a:r>
              <a:rPr lang="fr-FR" dirty="0" smtClean="0"/>
              <a:t> </a:t>
            </a:r>
            <a:endParaRPr lang="fr-FR" dirty="0"/>
          </a:p>
          <a:p>
            <a:r>
              <a:rPr lang="fr-FR" dirty="0" smtClean="0"/>
              <a:t>Cliquez sur « 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vocabulary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Une fenêtre s’ouvre.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576" y="1489913"/>
            <a:ext cx="5346851" cy="508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9274001" y="1987259"/>
            <a:ext cx="1126436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flipH="1">
            <a:off x="6600576" y="5050455"/>
            <a:ext cx="1126436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5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catégories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4464509" cy="424589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Un vocabulaire est un ensemble de catégories.</a:t>
            </a:r>
          </a:p>
          <a:p>
            <a:r>
              <a:rPr lang="fr-FR" dirty="0"/>
              <a:t>La case «  </a:t>
            </a:r>
            <a:r>
              <a:rPr lang="fr-FR" dirty="0" err="1"/>
              <a:t>Allow</a:t>
            </a:r>
            <a:r>
              <a:rPr lang="fr-FR" dirty="0"/>
              <a:t> Multiple </a:t>
            </a:r>
            <a:r>
              <a:rPr lang="fr-FR" dirty="0" err="1"/>
              <a:t>Categories</a:t>
            </a:r>
            <a:r>
              <a:rPr lang="fr-FR" dirty="0"/>
              <a:t> </a:t>
            </a:r>
            <a:r>
              <a:rPr lang="fr-FR" dirty="0" smtClean="0"/>
              <a:t> » permet à l’utilisateur de choisir une ou plusieurs catégories si celle-ci est cochée ou non.</a:t>
            </a:r>
          </a:p>
          <a:p>
            <a:r>
              <a:rPr lang="fr-FR" dirty="0" err="1" smtClean="0"/>
              <a:t>Choose</a:t>
            </a:r>
            <a:r>
              <a:rPr lang="fr-FR" dirty="0" smtClean="0"/>
              <a:t> </a:t>
            </a:r>
            <a:r>
              <a:rPr lang="fr-FR" dirty="0" err="1" smtClean="0"/>
              <a:t>asset</a:t>
            </a:r>
            <a:r>
              <a:rPr lang="fr-FR" dirty="0" smtClean="0"/>
              <a:t> type =&gt;</a:t>
            </a:r>
          </a:p>
          <a:p>
            <a:pPr lvl="1"/>
            <a:r>
              <a:rPr lang="fr-FR" dirty="0" smtClean="0"/>
              <a:t>Sélectionner le type </a:t>
            </a:r>
            <a:r>
              <a:rPr lang="fr-FR" dirty="0" err="1" smtClean="0"/>
              <a:t>Announcement</a:t>
            </a:r>
            <a:endParaRPr lang="fr-FR" dirty="0" smtClean="0"/>
          </a:p>
          <a:p>
            <a:pPr lvl="1"/>
            <a:r>
              <a:rPr lang="fr-FR" dirty="0" smtClean="0"/>
              <a:t>Cocher </a:t>
            </a:r>
            <a:r>
              <a:rPr lang="fr-FR" dirty="0" err="1" smtClean="0"/>
              <a:t>Required</a:t>
            </a:r>
            <a:endParaRPr lang="fr-FR" dirty="0" smtClean="0"/>
          </a:p>
          <a:p>
            <a:r>
              <a:rPr lang="fr-FR" dirty="0" smtClean="0"/>
              <a:t>Le vocabulaire sera associé aux annonces et le contributeur devra choisir obligatoirement une catégorie du vocabulaire pour sauvegarder son annonce</a:t>
            </a:r>
          </a:p>
          <a:p>
            <a:r>
              <a:rPr lang="fr-FR" dirty="0" smtClean="0"/>
              <a:t>Sauvegardez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61" y="291546"/>
            <a:ext cx="5058339" cy="6122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7133660" y="2871410"/>
            <a:ext cx="3242791" cy="1727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1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catégories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2874249" cy="3880773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catégory</a:t>
            </a:r>
            <a:r>
              <a:rPr lang="fr-FR" dirty="0" smtClean="0"/>
              <a:t> pour ajouter des catégories.</a:t>
            </a:r>
          </a:p>
          <a:p>
            <a:r>
              <a:rPr lang="fr-FR" dirty="0" smtClean="0"/>
              <a:t>Les catégories sont buissonnantes.</a:t>
            </a:r>
          </a:p>
          <a:p>
            <a:r>
              <a:rPr lang="fr-FR" dirty="0" smtClean="0"/>
              <a:t>Vous pouvez définir des enfants et des catégories filles via un drag and drop.</a:t>
            </a:r>
          </a:p>
          <a:p>
            <a:r>
              <a:rPr lang="fr-FR" dirty="0" smtClean="0"/>
              <a:t>Pour importer ou exporter des catégories, vous pouvez </a:t>
            </a:r>
            <a:r>
              <a:rPr lang="fr-FR" dirty="0" err="1" smtClean="0"/>
              <a:t>clisuer</a:t>
            </a:r>
            <a:r>
              <a:rPr lang="fr-FR" dirty="0" smtClean="0"/>
              <a:t> sur « </a:t>
            </a:r>
            <a:r>
              <a:rPr lang="fr-FR" dirty="0" err="1" smtClean="0"/>
              <a:t>Categories</a:t>
            </a:r>
            <a:r>
              <a:rPr lang="fr-FR" dirty="0" smtClean="0"/>
              <a:t> import/export »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704394"/>
            <a:ext cx="2601749" cy="55195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04" y="2729947"/>
            <a:ext cx="4522648" cy="26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Gestion des propriétés du plugin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9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Fichier de configuration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github.com/Gle-o/Hexiagon/blob/michelin/Hexiagon-portlet/src/main/resources/gleo-portal.properties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Le plugin embarque un </a:t>
            </a:r>
            <a:r>
              <a:rPr lang="fr-FR" dirty="0" err="1" smtClean="0"/>
              <a:t>hook</a:t>
            </a:r>
            <a:r>
              <a:rPr lang="fr-FR" dirty="0" smtClean="0"/>
              <a:t> pour le fichier </a:t>
            </a:r>
            <a:r>
              <a:rPr lang="fr-FR" dirty="0" err="1" smtClean="0"/>
              <a:t>portal.properties</a:t>
            </a:r>
            <a:r>
              <a:rPr lang="fr-FR" dirty="0" smtClean="0"/>
              <a:t> de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  <a:p>
            <a:r>
              <a:rPr lang="fr-FR" dirty="0" smtClean="0"/>
              <a:t>Il est possible à partir de ce fichier de modifier le comportement du plugin.</a:t>
            </a:r>
          </a:p>
          <a:p>
            <a:r>
              <a:rPr lang="fr-FR" dirty="0" smtClean="0"/>
              <a:t>La première étape consiste à récupérer les sources.</a:t>
            </a:r>
          </a:p>
          <a:p>
            <a:r>
              <a:rPr lang="fr-FR" dirty="0" smtClean="0"/>
              <a:t>La deuxième à modifier le fichier </a:t>
            </a:r>
            <a:r>
              <a:rPr lang="fr-FR" dirty="0" err="1" smtClean="0"/>
              <a:t>gleo-portal.properties</a:t>
            </a:r>
            <a:r>
              <a:rPr lang="fr-FR" dirty="0" smtClean="0"/>
              <a:t>.</a:t>
            </a:r>
          </a:p>
          <a:p>
            <a:r>
              <a:rPr lang="fr-FR" dirty="0" smtClean="0"/>
              <a:t>La troisième à </a:t>
            </a:r>
            <a:r>
              <a:rPr lang="fr-FR" dirty="0" err="1" smtClean="0"/>
              <a:t>builder</a:t>
            </a:r>
            <a:r>
              <a:rPr lang="fr-FR" dirty="0" smtClean="0"/>
              <a:t> le plugin avec la </a:t>
            </a:r>
            <a:r>
              <a:rPr lang="fr-FR" dirty="0" err="1" smtClean="0"/>
              <a:t>commade</a:t>
            </a:r>
            <a:r>
              <a:rPr lang="fr-FR" dirty="0" smtClean="0"/>
              <a:t> =&gt; </a:t>
            </a:r>
            <a:r>
              <a:rPr lang="fr-FR" dirty="0" err="1" smtClean="0"/>
              <a:t>mvn</a:t>
            </a:r>
            <a:r>
              <a:rPr lang="fr-FR" dirty="0" smtClean="0"/>
              <a:t> clean </a:t>
            </a:r>
            <a:r>
              <a:rPr lang="fr-FR" dirty="0" err="1" smtClean="0"/>
              <a:t>install</a:t>
            </a:r>
            <a:endParaRPr lang="fr-FR" dirty="0"/>
          </a:p>
          <a:p>
            <a:r>
              <a:rPr lang="fr-FR" dirty="0" smtClean="0"/>
              <a:t>La quatrième consiste à </a:t>
            </a:r>
            <a:r>
              <a:rPr lang="fr-FR" dirty="0" err="1" smtClean="0"/>
              <a:t>deployer</a:t>
            </a:r>
            <a:r>
              <a:rPr lang="fr-FR" dirty="0" smtClean="0"/>
              <a:t> le plugin sur le serveur (</a:t>
            </a:r>
            <a:r>
              <a:rPr lang="fr-FR" dirty="0" err="1" smtClean="0"/>
              <a:t>war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Batch de suppression des annonces et durée de vie d’une annonce.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5898"/>
          </a:xfrm>
        </p:spPr>
        <p:txBody>
          <a:bodyPr>
            <a:normAutofit/>
          </a:bodyPr>
          <a:lstStyle/>
          <a:p>
            <a:r>
              <a:rPr lang="fr-FR" dirty="0" smtClean="0"/>
              <a:t>Il existe actuellement un </a:t>
            </a:r>
            <a:r>
              <a:rPr lang="fr-FR" dirty="0" err="1" smtClean="0"/>
              <a:t>chron</a:t>
            </a:r>
            <a:r>
              <a:rPr lang="fr-FR" dirty="0" smtClean="0"/>
              <a:t> lancé par </a:t>
            </a:r>
            <a:r>
              <a:rPr lang="fr-FR" dirty="0" err="1" smtClean="0"/>
              <a:t>Liferay</a:t>
            </a:r>
            <a:r>
              <a:rPr lang="fr-FR" dirty="0" smtClean="0"/>
              <a:t> pour supprimer les annonces de manière automatique.</a:t>
            </a:r>
          </a:p>
          <a:p>
            <a:endParaRPr lang="fr-FR" dirty="0"/>
          </a:p>
          <a:p>
            <a:r>
              <a:rPr lang="fr-FR" dirty="0" smtClean="0"/>
              <a:t>La propriété zen question est :</a:t>
            </a:r>
          </a:p>
          <a:p>
            <a:pPr lvl="1"/>
            <a:r>
              <a:rPr lang="fr-FR" sz="1800" b="1" dirty="0" err="1" smtClean="0">
                <a:solidFill>
                  <a:srgbClr val="FF0000"/>
                </a:solidFill>
              </a:rPr>
              <a:t>annoncements.scheduler.delete.enabled</a:t>
            </a:r>
            <a:endParaRPr lang="fr-FR" sz="18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Choisir </a:t>
            </a:r>
            <a:r>
              <a:rPr lang="fr-FR" dirty="0" err="1" smtClean="0">
                <a:solidFill>
                  <a:schemeClr val="tx1"/>
                </a:solidFill>
              </a:rPr>
              <a:t>true</a:t>
            </a:r>
            <a:r>
              <a:rPr lang="fr-FR" dirty="0" smtClean="0">
                <a:solidFill>
                  <a:schemeClr val="tx1"/>
                </a:solidFill>
              </a:rPr>
              <a:t> pour activer la suppression des annonces.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False pour désactiver la suppression des annonces.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Si on active la propriété, il sera possible de définir la durée de vie d’une annonce, avec la propriété :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annoncements.default.period.to.delete.in.days</a:t>
            </a:r>
            <a:endParaRPr lang="fr-FR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De base 60 jours;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63" y="2750300"/>
            <a:ext cx="3404152" cy="34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59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des images des annonces</a:t>
            </a:r>
            <a:br>
              <a:rPr lang="fr-FR" dirty="0" smtClean="0"/>
            </a:br>
            <a:r>
              <a:rPr lang="fr-FR" dirty="0" smtClean="0"/>
              <a:t>limite, hauteur, largeur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943744" cy="4120941"/>
          </a:xfrm>
        </p:spPr>
        <p:txBody>
          <a:bodyPr>
            <a:normAutofit/>
          </a:bodyPr>
          <a:lstStyle/>
          <a:p>
            <a:r>
              <a:rPr lang="fr-FR" dirty="0" smtClean="0"/>
              <a:t>Le plugin supporte 3 images pour une annonce donnée.</a:t>
            </a:r>
          </a:p>
          <a:p>
            <a:r>
              <a:rPr lang="fr-FR" dirty="0" smtClean="0"/>
              <a:t>Il est possible d’</a:t>
            </a:r>
            <a:r>
              <a:rPr lang="fr-FR" dirty="0" err="1" smtClean="0"/>
              <a:t>augementer</a:t>
            </a:r>
            <a:r>
              <a:rPr lang="fr-FR" dirty="0" smtClean="0"/>
              <a:t> le nombre d’images pour une annonce avec la propriété :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annoncements.image.limit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De même, le plugin </a:t>
            </a:r>
            <a:r>
              <a:rPr lang="fr-FR" dirty="0" err="1" smtClean="0"/>
              <a:t>Liferay</a:t>
            </a:r>
            <a:r>
              <a:rPr lang="fr-FR" dirty="0" smtClean="0"/>
              <a:t> propose un traitement de l’image pour effectuer un rapport homothétique entre la largeur ou/et la hauteur.</a:t>
            </a:r>
          </a:p>
          <a:p>
            <a:r>
              <a:rPr lang="fr-FR" dirty="0" smtClean="0"/>
              <a:t>Ce traitement permet d’alléger la taille des images.</a:t>
            </a:r>
          </a:p>
          <a:p>
            <a:r>
              <a:rPr lang="fr-FR" dirty="0" smtClean="0"/>
              <a:t>Il est possible de spécifier une hauteur max et une largeur max pour les images.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annoncements.image.max.height</a:t>
            </a:r>
            <a:endParaRPr lang="fr-FR" b="1" dirty="0" smtClean="0">
              <a:solidFill>
                <a:srgbClr val="FF0000"/>
              </a:solidFill>
            </a:endParaRP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annoncements.image.max.width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19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images des </a:t>
            </a:r>
            <a:r>
              <a:rPr lang="fr-FR" dirty="0" smtClean="0"/>
              <a:t>annonces</a:t>
            </a:r>
            <a:br>
              <a:rPr lang="fr-FR" dirty="0" smtClean="0"/>
            </a:br>
            <a:r>
              <a:rPr lang="fr-FR" dirty="0" smtClean="0"/>
              <a:t>Taille des images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plugin propose un formulaire pour ses annonces.</a:t>
            </a:r>
          </a:p>
          <a:p>
            <a:r>
              <a:rPr lang="fr-FR" dirty="0" smtClean="0"/>
              <a:t>Ce formulaire possède une validation côté navigateur et une validation côté serveur.</a:t>
            </a:r>
          </a:p>
          <a:p>
            <a:r>
              <a:rPr lang="fr-FR" dirty="0" smtClean="0"/>
              <a:t>La validation de la taille des images se repose sur la propriété :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annoncements.image.max.size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dirty="0" smtClean="0"/>
              <a:t>Cette taille est exprimée en bit.</a:t>
            </a:r>
          </a:p>
          <a:p>
            <a:r>
              <a:rPr lang="fr-FR" dirty="0" smtClean="0"/>
              <a:t>Le plugin accepte un certain format d’images, il est possible de configurer les formats via la propriété :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annoncements.image.extensions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2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améliorations de la 6.2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915083" cy="3880773"/>
          </a:xfrm>
        </p:spPr>
        <p:txBody>
          <a:bodyPr/>
          <a:lstStyle/>
          <a:p>
            <a:r>
              <a:rPr lang="en-US" dirty="0" smtClean="0"/>
              <a:t>UI</a:t>
            </a:r>
          </a:p>
          <a:p>
            <a:pPr lvl="1"/>
            <a:r>
              <a:rPr lang="en-US" dirty="0"/>
              <a:t>Simplification de la </a:t>
            </a:r>
            <a:r>
              <a:rPr lang="en-US" dirty="0" err="1"/>
              <a:t>dockbar</a:t>
            </a:r>
            <a:endParaRPr lang="en-US" dirty="0"/>
          </a:p>
          <a:p>
            <a:pPr lvl="1"/>
            <a:r>
              <a:rPr lang="en-US" dirty="0"/>
              <a:t>Simplification pour la contribution</a:t>
            </a:r>
          </a:p>
          <a:p>
            <a:pPr lvl="1"/>
            <a:r>
              <a:rPr lang="en-US" dirty="0" err="1"/>
              <a:t>Ajouts</a:t>
            </a:r>
            <a:r>
              <a:rPr lang="en-US" dirty="0"/>
              <a:t> de screen</a:t>
            </a:r>
          </a:p>
          <a:p>
            <a:pPr lvl="2"/>
            <a:r>
              <a:rPr lang="en-US" dirty="0"/>
              <a:t>Mon </a:t>
            </a:r>
            <a:r>
              <a:rPr lang="en-US" dirty="0" err="1"/>
              <a:t>compte</a:t>
            </a:r>
            <a:endParaRPr lang="en-US" dirty="0"/>
          </a:p>
          <a:p>
            <a:pPr lvl="2"/>
            <a:r>
              <a:rPr lang="en-US" dirty="0"/>
              <a:t>Administration du site	</a:t>
            </a:r>
          </a:p>
          <a:p>
            <a:pPr lvl="2"/>
            <a:r>
              <a:rPr lang="en-US" dirty="0"/>
              <a:t>Administration du </a:t>
            </a:r>
            <a:r>
              <a:rPr lang="en-US" dirty="0" err="1"/>
              <a:t>portail</a:t>
            </a:r>
            <a:endParaRPr lang="en-US" dirty="0"/>
          </a:p>
          <a:p>
            <a:pPr lvl="1"/>
            <a:r>
              <a:rPr lang="en-US" dirty="0" err="1"/>
              <a:t>Thème</a:t>
            </a:r>
            <a:r>
              <a:rPr lang="en-US" dirty="0"/>
              <a:t> responsive</a:t>
            </a:r>
          </a:p>
          <a:p>
            <a:pPr lvl="2"/>
            <a:r>
              <a:rPr lang="en-US" dirty="0" err="1"/>
              <a:t>Prévisualisation</a:t>
            </a:r>
            <a:r>
              <a:rPr lang="en-US" dirty="0"/>
              <a:t> pour le mobile</a:t>
            </a:r>
          </a:p>
          <a:p>
            <a:r>
              <a:rPr lang="en-US" dirty="0"/>
              <a:t>Site </a:t>
            </a:r>
            <a:r>
              <a:rPr lang="en-US" dirty="0" err="1"/>
              <a:t>hiérarchiques</a:t>
            </a:r>
            <a:endParaRPr lang="en-US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746290" y="2160589"/>
            <a:ext cx="491508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Corbeille</a:t>
            </a:r>
            <a:endParaRPr lang="en-US" dirty="0" smtClean="0"/>
          </a:p>
          <a:p>
            <a:r>
              <a:rPr lang="en-US" dirty="0" err="1" smtClean="0"/>
              <a:t>Gestion</a:t>
            </a:r>
            <a:r>
              <a:rPr lang="en-US" dirty="0" smtClean="0"/>
              <a:t> des documents</a:t>
            </a:r>
          </a:p>
          <a:p>
            <a:r>
              <a:rPr lang="en-US" dirty="0" err="1" smtClean="0"/>
              <a:t>Ajout</a:t>
            </a:r>
            <a:r>
              <a:rPr lang="en-US" dirty="0" smtClean="0"/>
              <a:t> du </a:t>
            </a:r>
            <a:r>
              <a:rPr lang="en-US" dirty="0" err="1" smtClean="0"/>
              <a:t>calendrier</a:t>
            </a:r>
            <a:r>
              <a:rPr lang="en-US" dirty="0" smtClean="0"/>
              <a:t> </a:t>
            </a:r>
            <a:r>
              <a:rPr lang="en-US" dirty="0" err="1" smtClean="0"/>
              <a:t>Liferay</a:t>
            </a:r>
            <a:endParaRPr lang="en-US" dirty="0" smtClean="0"/>
          </a:p>
          <a:p>
            <a:r>
              <a:rPr lang="en-US" dirty="0"/>
              <a:t>Application Display templates</a:t>
            </a:r>
          </a:p>
          <a:p>
            <a:r>
              <a:rPr lang="en-US" dirty="0" smtClean="0"/>
              <a:t>Sources :</a:t>
            </a:r>
          </a:p>
          <a:p>
            <a:pPr lvl="1"/>
            <a:r>
              <a:rPr lang="en-US" dirty="0">
                <a:hlinkClick r:id="rId2"/>
              </a:rPr>
              <a:t>https://www.liferay.com/documentation/liferay-portal/6.2/release-notes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https://issues.liferay.com/secure/StructureBoard.jspa?s=155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31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 la recherche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recherche </a:t>
            </a:r>
            <a:r>
              <a:rPr lang="fr-FR" dirty="0" err="1" smtClean="0"/>
              <a:t>Liferay</a:t>
            </a:r>
            <a:r>
              <a:rPr lang="fr-FR" dirty="0" smtClean="0"/>
              <a:t> se fait en AJAX et se base sur le cycle de vie ressource pour effectuer son traitement.</a:t>
            </a:r>
          </a:p>
          <a:p>
            <a:r>
              <a:rPr lang="fr-FR" dirty="0" smtClean="0"/>
              <a:t>Il est possible le nombre d’</a:t>
            </a:r>
            <a:r>
              <a:rPr lang="fr-FR" dirty="0" err="1" smtClean="0"/>
              <a:t>élements</a:t>
            </a:r>
            <a:r>
              <a:rPr lang="fr-FR" dirty="0" smtClean="0"/>
              <a:t> à afficher par la recherche via :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annoncements.default.delta.search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27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5898"/>
          </a:xfrm>
        </p:spPr>
        <p:txBody>
          <a:bodyPr/>
          <a:lstStyle/>
          <a:p>
            <a:r>
              <a:rPr lang="fr-FR" dirty="0" smtClean="0"/>
              <a:t>Une annonce est un </a:t>
            </a:r>
            <a:r>
              <a:rPr lang="fr-FR" dirty="0" err="1" smtClean="0"/>
              <a:t>asset</a:t>
            </a:r>
            <a:r>
              <a:rPr lang="fr-FR" dirty="0" smtClean="0"/>
              <a:t>.</a:t>
            </a:r>
          </a:p>
          <a:p>
            <a:r>
              <a:rPr lang="fr-FR" dirty="0">
                <a:hlinkClick r:id="rId2"/>
              </a:rPr>
              <a:t>https://dev.liferay.com/develop/tutorials/-/</a:t>
            </a:r>
            <a:r>
              <a:rPr lang="fr-FR" dirty="0" smtClean="0">
                <a:hlinkClick r:id="rId2"/>
              </a:rPr>
              <a:t>knowledge_base/6-2/asset-framework</a:t>
            </a:r>
            <a:endParaRPr lang="fr-FR" dirty="0" smtClean="0"/>
          </a:p>
          <a:p>
            <a:r>
              <a:rPr lang="fr-FR" dirty="0" smtClean="0"/>
              <a:t>Le plugin utilise un service </a:t>
            </a:r>
            <a:r>
              <a:rPr lang="fr-FR" dirty="0" err="1" smtClean="0"/>
              <a:t>builder</a:t>
            </a:r>
            <a:r>
              <a:rPr lang="fr-FR" dirty="0" smtClean="0"/>
              <a:t> pour construire son modèle.</a:t>
            </a:r>
          </a:p>
          <a:p>
            <a:r>
              <a:rPr lang="fr-FR" dirty="0" smtClean="0"/>
              <a:t>Grâce à ce système, nous pouvons catégoriser, mettre des commentaires, le plugin, tagger, utiliser un workflow </a:t>
            </a:r>
            <a:r>
              <a:rPr lang="mr-IN" dirty="0" smtClean="0"/>
              <a:t>…</a:t>
            </a:r>
            <a:endParaRPr lang="fr-FR" dirty="0" smtClean="0"/>
          </a:p>
          <a:p>
            <a:r>
              <a:rPr lang="fr-FR" dirty="0" smtClean="0"/>
              <a:t>Pour la gestion du workflow voir :</a:t>
            </a:r>
          </a:p>
          <a:p>
            <a:pPr lvl="1"/>
            <a:r>
              <a:rPr lang="fr-FR" dirty="0">
                <a:hlinkClick r:id="rId3"/>
              </a:rPr>
              <a:t>https://dev.liferay.com/develop/tutorials/-/</a:t>
            </a:r>
            <a:r>
              <a:rPr lang="fr-FR" dirty="0" smtClean="0">
                <a:hlinkClick r:id="rId3"/>
              </a:rPr>
              <a:t>knowledge_base/6-2/workflow</a:t>
            </a:r>
            <a:endParaRPr lang="fr-FR" dirty="0" smtClean="0"/>
          </a:p>
          <a:p>
            <a:pPr lvl="1"/>
            <a:r>
              <a:rPr lang="fr-FR" dirty="0">
                <a:hlinkClick r:id="rId4"/>
              </a:rPr>
              <a:t>https://dev.liferay.com/develop/tutorials/-/</a:t>
            </a:r>
            <a:r>
              <a:rPr lang="fr-FR" dirty="0" smtClean="0">
                <a:hlinkClick r:id="rId4"/>
              </a:rPr>
              <a:t>knowledge_base/6-2/workflow-enabling-entities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940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Service </a:t>
            </a:r>
            <a:r>
              <a:rPr lang="fr-FR" dirty="0" err="1" smtClean="0"/>
              <a:t>Builder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Voir </a:t>
            </a:r>
            <a:r>
              <a:rPr lang="fr-FR" dirty="0">
                <a:hlinkClick r:id="rId2"/>
              </a:rPr>
              <a:t>https://dev.liferay.com/develop/tutorials/-/</a:t>
            </a:r>
            <a:r>
              <a:rPr lang="fr-FR" dirty="0" smtClean="0">
                <a:hlinkClick r:id="rId2"/>
              </a:rPr>
              <a:t>knowledge_base/6-2/service-builder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Pour modifier ou ajouter un élément au niveau d’une annonce voir :</a:t>
            </a:r>
          </a:p>
          <a:p>
            <a:pPr lvl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github.com/Gle-o/Hexiagon/blob/michelin/Hexiagon-portlet/src/main/webapp/WEB-INF/service.xml</a:t>
            </a:r>
            <a:endParaRPr lang="fr-FR" dirty="0" smtClean="0"/>
          </a:p>
          <a:p>
            <a:pPr lvl="1"/>
            <a:r>
              <a:rPr lang="fr-FR" dirty="0" smtClean="0"/>
              <a:t>Lancer le service </a:t>
            </a:r>
            <a:r>
              <a:rPr lang="fr-FR" dirty="0" err="1" smtClean="0"/>
              <a:t>builder</a:t>
            </a:r>
            <a:r>
              <a:rPr lang="fr-FR" dirty="0" smtClean="0"/>
              <a:t> avec la commande </a:t>
            </a:r>
            <a:r>
              <a:rPr lang="fr-FR" dirty="0" err="1" smtClean="0"/>
              <a:t>mvn</a:t>
            </a:r>
            <a:r>
              <a:rPr lang="fr-FR" dirty="0" smtClean="0"/>
              <a:t> </a:t>
            </a:r>
            <a:r>
              <a:rPr lang="fr-FR" dirty="0" err="1" smtClean="0"/>
              <a:t>liferay:build-service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52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Traductions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38" y="2911149"/>
            <a:ext cx="3097947" cy="23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51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I18N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plugin adopte un fonctionnement </a:t>
            </a:r>
            <a:r>
              <a:rPr lang="fr-FR" dirty="0" err="1" smtClean="0"/>
              <a:t>standart</a:t>
            </a:r>
            <a:r>
              <a:rPr lang="fr-FR" dirty="0" smtClean="0"/>
              <a:t> pour la gestion des langues et des traduction.</a:t>
            </a:r>
          </a:p>
          <a:p>
            <a:r>
              <a:rPr lang="fr-FR" dirty="0" smtClean="0"/>
              <a:t>Ce système repose sur des fichiers .</a:t>
            </a:r>
            <a:r>
              <a:rPr lang="fr-FR" dirty="0" err="1" smtClean="0"/>
              <a:t>properties</a:t>
            </a:r>
            <a:r>
              <a:rPr lang="fr-FR" dirty="0" smtClean="0"/>
              <a:t> se situant :</a:t>
            </a:r>
          </a:p>
          <a:p>
            <a:pPr lvl="1"/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github.com/Gle-o/Hexiagon/tree/michelin/Hexiagon-portlet/src/main/resources/content</a:t>
            </a:r>
            <a:endParaRPr lang="fr-FR" dirty="0"/>
          </a:p>
          <a:p>
            <a:r>
              <a:rPr lang="fr-FR" dirty="0" smtClean="0"/>
              <a:t>Il </a:t>
            </a:r>
            <a:r>
              <a:rPr lang="fr-FR" dirty="0" err="1" smtClean="0"/>
              <a:t>exite</a:t>
            </a:r>
            <a:r>
              <a:rPr lang="fr-FR" dirty="0" smtClean="0"/>
              <a:t> un fichier de traduction pour le français, le polonais et l’anglais US.</a:t>
            </a:r>
          </a:p>
          <a:p>
            <a:pPr lvl="1"/>
            <a:r>
              <a:rPr lang="fr-FR" dirty="0" smtClean="0">
                <a:hlinkClick r:id="rId3" tooltip="Language_en_US.properties"/>
              </a:rPr>
              <a:t>Language_en_US.properties</a:t>
            </a:r>
            <a:endParaRPr lang="fr-FR" dirty="0" smtClean="0"/>
          </a:p>
          <a:p>
            <a:pPr lvl="1"/>
            <a:r>
              <a:rPr lang="fr-FR" u="sng" dirty="0" smtClean="0">
                <a:hlinkClick r:id="rId4" tooltip="Language_fr.properties"/>
              </a:rPr>
              <a:t>Language_fr.prop</a:t>
            </a:r>
          </a:p>
          <a:p>
            <a:pPr lvl="1"/>
            <a:r>
              <a:rPr lang="fr-FR" dirty="0" smtClean="0">
                <a:hlinkClick r:id="rId5" tooltip="Language_pl.properties"/>
              </a:rPr>
              <a:t>Language_pl.properties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01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Modifier les traductions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771466" cy="4697411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Modèle clé valeur.</a:t>
            </a:r>
          </a:p>
          <a:p>
            <a:r>
              <a:rPr lang="fr-FR" dirty="0" smtClean="0"/>
              <a:t>Pour un fichier .</a:t>
            </a:r>
            <a:r>
              <a:rPr lang="fr-FR" dirty="0" err="1" smtClean="0"/>
              <a:t>properties</a:t>
            </a:r>
            <a:r>
              <a:rPr lang="fr-FR" dirty="0" smtClean="0"/>
              <a:t> donné et pour une clé donnée, nous avons une traduction:</a:t>
            </a:r>
          </a:p>
          <a:p>
            <a:r>
              <a:rPr lang="fr-FR" dirty="0" smtClean="0"/>
              <a:t>Ex :</a:t>
            </a:r>
          </a:p>
          <a:p>
            <a:pPr lvl="1"/>
            <a:r>
              <a:rPr lang="fr-FR" dirty="0"/>
              <a:t>new-</a:t>
            </a:r>
            <a:r>
              <a:rPr lang="fr-FR" dirty="0" err="1"/>
              <a:t>announcement</a:t>
            </a:r>
            <a:r>
              <a:rPr lang="fr-FR" dirty="0"/>
              <a:t>=New </a:t>
            </a:r>
            <a:r>
              <a:rPr lang="fr-FR" dirty="0" err="1" smtClean="0"/>
              <a:t>annoucement</a:t>
            </a:r>
            <a:r>
              <a:rPr lang="fr-FR" dirty="0" smtClean="0"/>
              <a:t> (en)</a:t>
            </a:r>
            <a:endParaRPr lang="fr-FR" dirty="0"/>
          </a:p>
          <a:p>
            <a:pPr lvl="1"/>
            <a:r>
              <a:rPr lang="fr-FR" dirty="0"/>
              <a:t>new-</a:t>
            </a:r>
            <a:r>
              <a:rPr lang="fr-FR" dirty="0" err="1"/>
              <a:t>announcement</a:t>
            </a:r>
            <a:r>
              <a:rPr lang="fr-FR" dirty="0"/>
              <a:t>=Nouvelle </a:t>
            </a:r>
            <a:r>
              <a:rPr lang="fr-FR" dirty="0" smtClean="0"/>
              <a:t>annonce (</a:t>
            </a:r>
            <a:r>
              <a:rPr lang="fr-FR" dirty="0" err="1" smtClean="0"/>
              <a:t>fr</a:t>
            </a:r>
            <a:r>
              <a:rPr lang="fr-FR" dirty="0" smtClean="0"/>
              <a:t>)</a:t>
            </a:r>
          </a:p>
          <a:p>
            <a:r>
              <a:rPr lang="fr-FR" dirty="0"/>
              <a:t>En remplissant le fichier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github.com/Gle-o/Hexiagon/blob/michelin/Hexiagon-portlet/src/main/resources/content/Language_pl.properties</a:t>
            </a:r>
            <a:endParaRPr lang="fr-FR" dirty="0" smtClean="0"/>
          </a:p>
          <a:p>
            <a:r>
              <a:rPr lang="fr-FR" dirty="0" smtClean="0"/>
              <a:t>Il sera possible de spécifier les traductions pour la Pologne.</a:t>
            </a:r>
          </a:p>
          <a:p>
            <a:r>
              <a:rPr lang="fr-FR" dirty="0" smtClean="0"/>
              <a:t>Pour savoir ou se trouve la clé dans les pages, faire une recherche de la clé dans les fichiers .</a:t>
            </a:r>
            <a:r>
              <a:rPr lang="fr-FR" dirty="0" err="1" smtClean="0"/>
              <a:t>jsp</a:t>
            </a:r>
            <a:r>
              <a:rPr lang="fr-FR" dirty="0" smtClean="0"/>
              <a:t>*.</a:t>
            </a:r>
          </a:p>
          <a:p>
            <a:r>
              <a:rPr lang="fr-FR" dirty="0"/>
              <a:t>Voir https://</a:t>
            </a:r>
            <a:r>
              <a:rPr lang="fr-FR" dirty="0" err="1"/>
              <a:t>dev.liferay.com</a:t>
            </a:r>
            <a:r>
              <a:rPr lang="fr-FR" dirty="0"/>
              <a:t>/</a:t>
            </a:r>
            <a:r>
              <a:rPr lang="fr-FR" dirty="0" err="1"/>
              <a:t>develop</a:t>
            </a:r>
            <a:r>
              <a:rPr lang="fr-FR" dirty="0"/>
              <a:t>/</a:t>
            </a:r>
            <a:r>
              <a:rPr lang="fr-FR" dirty="0" err="1"/>
              <a:t>tutorials</a:t>
            </a:r>
            <a:r>
              <a:rPr lang="fr-FR" dirty="0"/>
              <a:t>/-/</a:t>
            </a:r>
            <a:r>
              <a:rPr lang="fr-FR" dirty="0" err="1"/>
              <a:t>knowledge_base</a:t>
            </a:r>
            <a:r>
              <a:rPr lang="fr-FR" dirty="0"/>
              <a:t>/6-2/</a:t>
            </a:r>
            <a:r>
              <a:rPr lang="fr-FR" dirty="0" err="1"/>
              <a:t>overriding</a:t>
            </a:r>
            <a:r>
              <a:rPr lang="fr-FR" dirty="0"/>
              <a:t>-</a:t>
            </a:r>
            <a:r>
              <a:rPr lang="fr-FR" dirty="0" err="1"/>
              <a:t>language</a:t>
            </a:r>
            <a:r>
              <a:rPr lang="fr-FR" dirty="0"/>
              <a:t>-</a:t>
            </a:r>
            <a:r>
              <a:rPr lang="fr-FR" dirty="0" err="1"/>
              <a:t>properties</a:t>
            </a:r>
            <a:r>
              <a:rPr lang="fr-FR" dirty="0"/>
              <a:t>-</a:t>
            </a:r>
            <a:r>
              <a:rPr lang="fr-FR" dirty="0" err="1"/>
              <a:t>using</a:t>
            </a:r>
            <a:r>
              <a:rPr lang="fr-FR" dirty="0"/>
              <a:t>-a-</a:t>
            </a:r>
            <a:r>
              <a:rPr lang="fr-FR" dirty="0" err="1"/>
              <a:t>hook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272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Liste des applications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25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add-announcement-portlet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code associé est disponible :</a:t>
            </a:r>
          </a:p>
          <a:p>
            <a:pPr lvl="1"/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github.com/Gle-o/Hexiagon/blob/michelin/Hexiagon-portlet/src/main/java/com/gleo/plugins/hexiagon/portlet/announcements/web/AddAnnouncementController.java</a:t>
            </a:r>
            <a:endParaRPr lang="fr-FR" dirty="0" smtClean="0"/>
          </a:p>
          <a:p>
            <a:r>
              <a:rPr lang="fr-FR" dirty="0" smtClean="0"/>
              <a:t>Cette </a:t>
            </a:r>
            <a:r>
              <a:rPr lang="fr-FR" dirty="0" err="1" smtClean="0"/>
              <a:t>portlet</a:t>
            </a:r>
            <a:r>
              <a:rPr lang="fr-FR" dirty="0" smtClean="0"/>
              <a:t> permet d’afficher le formulaire d’ajout pour une annonce.</a:t>
            </a:r>
          </a:p>
          <a:p>
            <a:r>
              <a:rPr lang="fr-FR" dirty="0" smtClean="0"/>
              <a:t>Elle permet de aussi de configurer l’application via ses préférences.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1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Framework </a:t>
            </a:r>
            <a:r>
              <a:rPr lang="fr-FR" dirty="0" err="1" smtClean="0"/>
              <a:t>asset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plugin utilise 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asset</a:t>
            </a:r>
            <a:r>
              <a:rPr lang="fr-FR" dirty="0" smtClean="0"/>
              <a:t> de </a:t>
            </a:r>
            <a:r>
              <a:rPr lang="fr-FR" dirty="0" err="1" smtClean="0"/>
              <a:t>Liferay</a:t>
            </a:r>
            <a:r>
              <a:rPr lang="fr-FR" dirty="0" smtClean="0"/>
              <a:t> pour pouvoir se brancher sur les catégories, les tags et les commentaires et l’</a:t>
            </a:r>
            <a:r>
              <a:rPr lang="fr-FR" dirty="0" err="1" smtClean="0"/>
              <a:t>asset</a:t>
            </a:r>
            <a:r>
              <a:rPr lang="fr-FR" dirty="0" smtClean="0"/>
              <a:t> </a:t>
            </a:r>
            <a:r>
              <a:rPr lang="fr-FR" dirty="0" err="1" smtClean="0"/>
              <a:t>publisher</a:t>
            </a:r>
            <a:r>
              <a:rPr lang="fr-FR" dirty="0"/>
              <a:t> </a:t>
            </a:r>
            <a:r>
              <a:rPr lang="fr-FR" dirty="0" smtClean="0"/>
              <a:t>et le workflow.</a:t>
            </a:r>
          </a:p>
          <a:p>
            <a:r>
              <a:rPr lang="fr-FR" dirty="0" smtClean="0"/>
              <a:t>L’implémentation pour l’</a:t>
            </a:r>
            <a:r>
              <a:rPr lang="fr-FR" dirty="0" err="1" smtClean="0"/>
              <a:t>asset</a:t>
            </a:r>
            <a:r>
              <a:rPr lang="fr-FR" dirty="0" smtClean="0"/>
              <a:t> est :</a:t>
            </a:r>
          </a:p>
          <a:p>
            <a:pPr lvl="1"/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github.com/Gle-o/Hexiagon/tree/michelin/Hexiagon-portlet/src/main/java/com/gleo/plugins/hexiagon/portlet/announcements/asset</a:t>
            </a:r>
            <a:endParaRPr lang="fr-FR" dirty="0" smtClean="0"/>
          </a:p>
          <a:p>
            <a:pPr lvl="1"/>
            <a:r>
              <a:rPr lang="fr-FR" dirty="0" err="1" smtClean="0"/>
              <a:t>Asset</a:t>
            </a:r>
            <a:r>
              <a:rPr lang="fr-FR" dirty="0" smtClean="0"/>
              <a:t> </a:t>
            </a:r>
            <a:r>
              <a:rPr lang="fr-FR" dirty="0" err="1" smtClean="0"/>
              <a:t>renderer</a:t>
            </a:r>
            <a:r>
              <a:rPr lang="fr-FR" dirty="0" smtClean="0"/>
              <a:t> et </a:t>
            </a:r>
            <a:r>
              <a:rPr lang="fr-FR" dirty="0" err="1" smtClean="0"/>
              <a:t>asset</a:t>
            </a:r>
            <a:r>
              <a:rPr lang="fr-FR" dirty="0" smtClean="0"/>
              <a:t> </a:t>
            </a:r>
            <a:r>
              <a:rPr lang="fr-FR" dirty="0" err="1" smtClean="0"/>
              <a:t>factory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76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 </a:t>
            </a:r>
            <a:r>
              <a:rPr lang="fr-FR" dirty="0" err="1" smtClean="0"/>
              <a:t>Lucène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Liferay</a:t>
            </a:r>
            <a:r>
              <a:rPr lang="fr-FR" dirty="0" smtClean="0"/>
              <a:t> utilise en interne un moteur </a:t>
            </a:r>
            <a:r>
              <a:rPr lang="fr-FR" dirty="0" err="1" smtClean="0"/>
              <a:t>Lucène</a:t>
            </a:r>
            <a:r>
              <a:rPr lang="fr-FR" dirty="0" smtClean="0"/>
              <a:t> pour sa recherche par document.</a:t>
            </a:r>
          </a:p>
          <a:p>
            <a:r>
              <a:rPr lang="fr-FR" dirty="0" smtClean="0"/>
              <a:t>Afin d’améliorer les performances du plugin, celui-ci propose une implémentation d’un indexer.</a:t>
            </a:r>
          </a:p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github.com/Gle-o/Hexiagon/blob/michelin/Hexiagon-portlet/src/main/java/com/gleo/plugins/hexiagon/portlet/announcements/indexer/AnnouncementIndexer.java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Pour ajouter un index, voir la méthode </a:t>
            </a:r>
            <a:r>
              <a:rPr lang="fr-FR" dirty="0" err="1" smtClean="0"/>
              <a:t>doGetDocument</a:t>
            </a:r>
            <a:r>
              <a:rPr lang="fr-FR" dirty="0" smtClean="0"/>
              <a:t>()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Des utilisateurs,</a:t>
            </a:r>
            <a:br>
              <a:rPr lang="fr-FR" dirty="0" smtClean="0"/>
            </a:br>
            <a:r>
              <a:rPr lang="fr-FR" dirty="0" smtClean="0"/>
              <a:t>des sites,</a:t>
            </a:r>
            <a:br>
              <a:rPr lang="fr-FR" dirty="0" smtClean="0"/>
            </a:br>
            <a:r>
              <a:rPr lang="fr-FR" dirty="0" smtClean="0"/>
              <a:t>des organisations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Workflow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github.com/Gle-o/Hexiagon/tree/michelin/Hexiagon-portlet/src/main/java/com/gleo/plugins/hexiagon/portlet/announcements/workflow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Le plugin propose un Handler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042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display-country-</a:t>
            </a:r>
            <a:r>
              <a:rPr lang="fr-FR" dirty="0" err="1"/>
              <a:t>portlet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d’afficher les pays depuis une liste</a:t>
            </a:r>
          </a:p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github.com/Gle-o/Hexiagon/blob/michelin/Hexiagon-portlet/src/main/java/com/gleo/plugins/hexiagon/portlet/countries/web/DisplayCountryController.java</a:t>
            </a:r>
            <a:endParaRPr lang="fr-FR" dirty="0" smtClean="0"/>
          </a:p>
          <a:p>
            <a:r>
              <a:rPr lang="fr-FR" dirty="0" smtClean="0"/>
              <a:t>Pour la configuration back office :</a:t>
            </a:r>
          </a:p>
          <a:p>
            <a:r>
              <a:rPr lang="fr-FR" dirty="0"/>
              <a:t>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Gle</a:t>
            </a:r>
            <a:r>
              <a:rPr lang="fr-FR" dirty="0"/>
              <a:t>-o/</a:t>
            </a:r>
            <a:r>
              <a:rPr lang="fr-FR" dirty="0" err="1"/>
              <a:t>Hexiagon</a:t>
            </a:r>
            <a:r>
              <a:rPr lang="fr-FR" dirty="0"/>
              <a:t>/blob/</a:t>
            </a:r>
            <a:r>
              <a:rPr lang="fr-FR" dirty="0" err="1"/>
              <a:t>michelin</a:t>
            </a:r>
            <a:r>
              <a:rPr lang="fr-FR" dirty="0"/>
              <a:t>/</a:t>
            </a:r>
            <a:r>
              <a:rPr lang="fr-FR" dirty="0" err="1"/>
              <a:t>Hexiagon-portlet</a:t>
            </a:r>
            <a:r>
              <a:rPr lang="fr-FR" dirty="0"/>
              <a:t>/</a:t>
            </a:r>
            <a:r>
              <a:rPr lang="fr-FR" dirty="0" err="1"/>
              <a:t>src</a:t>
            </a:r>
            <a:r>
              <a:rPr lang="fr-FR" dirty="0"/>
              <a:t>/main/java/com/</a:t>
            </a:r>
            <a:r>
              <a:rPr lang="fr-FR" dirty="0" err="1"/>
              <a:t>gleo</a:t>
            </a:r>
            <a:r>
              <a:rPr lang="fr-FR" dirty="0"/>
              <a:t>/plugins/</a:t>
            </a:r>
            <a:r>
              <a:rPr lang="fr-FR" dirty="0" err="1"/>
              <a:t>hexiagon</a:t>
            </a:r>
            <a:r>
              <a:rPr lang="fr-FR" dirty="0"/>
              <a:t>/</a:t>
            </a:r>
            <a:r>
              <a:rPr lang="fr-FR" dirty="0" err="1"/>
              <a:t>portlet</a:t>
            </a:r>
            <a:r>
              <a:rPr lang="fr-FR" dirty="0"/>
              <a:t>/countries/web/</a:t>
            </a:r>
            <a:r>
              <a:rPr lang="fr-FR" dirty="0" err="1"/>
              <a:t>CountryConfigurationController.java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70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annoucement-search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Portlet</a:t>
            </a:r>
            <a:r>
              <a:rPr lang="fr-FR" dirty="0" smtClean="0"/>
              <a:t> de recherche d’une annonce.</a:t>
            </a:r>
          </a:p>
          <a:p>
            <a:r>
              <a:rPr lang="fr-FR" dirty="0" smtClean="0"/>
              <a:t>Ne pas modifier la recherche JAVA, </a:t>
            </a:r>
            <a:r>
              <a:rPr lang="fr-FR" dirty="0" err="1" smtClean="0"/>
              <a:t>Lucène</a:t>
            </a:r>
            <a:r>
              <a:rPr lang="fr-FR" dirty="0" smtClean="0"/>
              <a:t>.</a:t>
            </a:r>
          </a:p>
          <a:p>
            <a:r>
              <a:rPr lang="fr-FR" dirty="0" smtClean="0"/>
              <a:t>Il est en </a:t>
            </a:r>
            <a:r>
              <a:rPr lang="fr-FR" dirty="0" err="1" smtClean="0"/>
              <a:t>revenche</a:t>
            </a:r>
            <a:r>
              <a:rPr lang="fr-FR" dirty="0" smtClean="0"/>
              <a:t> possible de modifier les vues JSP (graphisme, disposition des éléments).</a:t>
            </a:r>
          </a:p>
          <a:p>
            <a:r>
              <a:rPr lang="fr-FR" dirty="0"/>
              <a:t>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Gle</a:t>
            </a:r>
            <a:r>
              <a:rPr lang="fr-FR" dirty="0"/>
              <a:t>-o/</a:t>
            </a:r>
            <a:r>
              <a:rPr lang="fr-FR" dirty="0" err="1"/>
              <a:t>Hexiagon</a:t>
            </a:r>
            <a:r>
              <a:rPr lang="fr-FR" dirty="0"/>
              <a:t>/blob/</a:t>
            </a:r>
            <a:r>
              <a:rPr lang="fr-FR" dirty="0" err="1"/>
              <a:t>michelin</a:t>
            </a:r>
            <a:r>
              <a:rPr lang="fr-FR" dirty="0"/>
              <a:t>/</a:t>
            </a:r>
            <a:r>
              <a:rPr lang="fr-FR" dirty="0" err="1"/>
              <a:t>Hexiagon-portlet</a:t>
            </a:r>
            <a:r>
              <a:rPr lang="fr-FR" dirty="0"/>
              <a:t>/</a:t>
            </a:r>
            <a:r>
              <a:rPr lang="fr-FR" dirty="0" err="1"/>
              <a:t>src</a:t>
            </a:r>
            <a:r>
              <a:rPr lang="fr-FR" dirty="0"/>
              <a:t>/main/java/com/</a:t>
            </a:r>
            <a:r>
              <a:rPr lang="fr-FR" dirty="0" err="1"/>
              <a:t>gleo</a:t>
            </a:r>
            <a:r>
              <a:rPr lang="fr-FR" dirty="0"/>
              <a:t>/plugins/</a:t>
            </a:r>
            <a:r>
              <a:rPr lang="fr-FR" dirty="0" err="1"/>
              <a:t>hexiagon</a:t>
            </a:r>
            <a:r>
              <a:rPr lang="fr-FR" dirty="0"/>
              <a:t>/</a:t>
            </a:r>
            <a:r>
              <a:rPr lang="fr-FR" dirty="0" err="1"/>
              <a:t>portlet</a:t>
            </a:r>
            <a:r>
              <a:rPr lang="fr-FR" dirty="0"/>
              <a:t>/</a:t>
            </a:r>
            <a:r>
              <a:rPr lang="fr-FR" dirty="0" err="1"/>
              <a:t>search</a:t>
            </a:r>
            <a:r>
              <a:rPr lang="fr-FR" dirty="0"/>
              <a:t>/web/</a:t>
            </a:r>
            <a:r>
              <a:rPr lang="fr-FR" dirty="0" err="1"/>
              <a:t>AnnoucementSearchController.java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22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types-</a:t>
            </a:r>
            <a:r>
              <a:rPr lang="fr-FR" dirty="0" err="1"/>
              <a:t>portlet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</a:t>
            </a:r>
            <a:r>
              <a:rPr lang="fr-FR" dirty="0" err="1" smtClean="0"/>
              <a:t>mofifier</a:t>
            </a:r>
            <a:r>
              <a:rPr lang="fr-FR" dirty="0" smtClean="0"/>
              <a:t>, ajouter ou supprimer des types (voir back office)</a:t>
            </a:r>
          </a:p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github.com/Gle-o/Hexiagon/tree/michelin/Hexiagon-portlet/src/main/java/com/gleo/plugins/hexiagon/portlet/types/web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52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currencies-portlet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modifier supprimer, ajouter des devises:</a:t>
            </a:r>
          </a:p>
          <a:p>
            <a:pPr lvl="1"/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github.com/Gle-o/Hexiagon/blob/michelin/Hexiagon-portlet/src/main/java/com/gleo/plugins/hexiagon/portlet/currencies/web/CurrenciesController.java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03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announcements-portlet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modifier, ajouter supprimer des annonces depuis le back office:</a:t>
            </a:r>
          </a:p>
          <a:p>
            <a:endParaRPr lang="fr-FR" dirty="0"/>
          </a:p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github.com/Gle-o/Hexiagon/blob/michelin/Hexiagon-portlet/src/main/java/com/gleo/plugins/hexiagon/portlet/announcements/web/AnnouncementsController.java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48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announcement</a:t>
            </a:r>
            <a:r>
              <a:rPr lang="fr-FR" dirty="0"/>
              <a:t>-display-</a:t>
            </a:r>
            <a:r>
              <a:rPr lang="fr-FR" dirty="0" err="1"/>
              <a:t>portlet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d’afficher une annonce</a:t>
            </a:r>
          </a:p>
          <a:p>
            <a:r>
              <a:rPr lang="fr-FR" dirty="0"/>
              <a:t>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Gle</a:t>
            </a:r>
            <a:r>
              <a:rPr lang="fr-FR" dirty="0"/>
              <a:t>-o/</a:t>
            </a:r>
            <a:r>
              <a:rPr lang="fr-FR" dirty="0" err="1"/>
              <a:t>Hexiagon</a:t>
            </a:r>
            <a:r>
              <a:rPr lang="fr-FR" dirty="0"/>
              <a:t>/blob/</a:t>
            </a:r>
            <a:r>
              <a:rPr lang="fr-FR" dirty="0" err="1"/>
              <a:t>michelin</a:t>
            </a:r>
            <a:r>
              <a:rPr lang="fr-FR" dirty="0"/>
              <a:t>/</a:t>
            </a:r>
            <a:r>
              <a:rPr lang="fr-FR" dirty="0" err="1"/>
              <a:t>Hexiagon-portlet</a:t>
            </a:r>
            <a:r>
              <a:rPr lang="fr-FR" dirty="0"/>
              <a:t>/</a:t>
            </a:r>
            <a:r>
              <a:rPr lang="fr-FR" dirty="0" err="1"/>
              <a:t>src</a:t>
            </a:r>
            <a:r>
              <a:rPr lang="fr-FR" dirty="0"/>
              <a:t>/main/java/com/</a:t>
            </a:r>
            <a:r>
              <a:rPr lang="fr-FR" dirty="0" err="1"/>
              <a:t>gleo</a:t>
            </a:r>
            <a:r>
              <a:rPr lang="fr-FR" dirty="0"/>
              <a:t>/plugins/</a:t>
            </a:r>
            <a:r>
              <a:rPr lang="fr-FR" dirty="0" err="1"/>
              <a:t>hexiagon</a:t>
            </a:r>
            <a:r>
              <a:rPr lang="fr-FR" dirty="0"/>
              <a:t>/</a:t>
            </a:r>
            <a:r>
              <a:rPr lang="fr-FR" dirty="0" err="1"/>
              <a:t>portlet</a:t>
            </a:r>
            <a:r>
              <a:rPr lang="fr-FR" dirty="0"/>
              <a:t>/</a:t>
            </a:r>
            <a:r>
              <a:rPr lang="fr-FR" dirty="0" err="1"/>
              <a:t>announcements</a:t>
            </a:r>
            <a:r>
              <a:rPr lang="fr-FR" dirty="0"/>
              <a:t>/web/</a:t>
            </a:r>
            <a:r>
              <a:rPr lang="fr-FR" dirty="0" err="1"/>
              <a:t>AnnouncementDisplayPortlet.java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55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droits et des permissions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0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rôles et des permissions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Bien lire </a:t>
            </a:r>
            <a:r>
              <a:rPr lang="fr-FR" dirty="0">
                <a:hlinkClick r:id="rId2"/>
              </a:rPr>
              <a:t>https://dev.liferay.com/discover/portal/-/</a:t>
            </a:r>
            <a:r>
              <a:rPr lang="fr-FR" dirty="0" smtClean="0">
                <a:hlinkClick r:id="rId2"/>
              </a:rPr>
              <a:t>knowledge_base/6-2/roles-and-permissions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Le plugin vient avec des permissions de base pour des rôles donnés.</a:t>
            </a:r>
          </a:p>
          <a:p>
            <a:r>
              <a:rPr lang="fr-FR" dirty="0" smtClean="0"/>
              <a:t>Il est possible de modifier ou d’ajouter des action sur les </a:t>
            </a:r>
            <a:r>
              <a:rPr lang="fr-FR" dirty="0" err="1" smtClean="0"/>
              <a:t>portlets</a:t>
            </a:r>
            <a:r>
              <a:rPr lang="fr-FR" dirty="0" smtClean="0"/>
              <a:t> via le fichier </a:t>
            </a:r>
            <a:r>
              <a:rPr lang="fr-FR" dirty="0" err="1" smtClean="0"/>
              <a:t>default.xml</a:t>
            </a:r>
            <a:r>
              <a:rPr lang="fr-FR" dirty="0" smtClean="0"/>
              <a:t> :</a:t>
            </a:r>
          </a:p>
          <a:p>
            <a:pPr lvl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github.com/Gle-o/Hexiagon/blob/michelin/Hexiagon-portlet/src/main/resources/resource-actions/default.xml</a:t>
            </a:r>
            <a:endParaRPr lang="fr-FR" dirty="0" smtClean="0"/>
          </a:p>
          <a:p>
            <a:r>
              <a:rPr lang="fr-FR" dirty="0" smtClean="0"/>
              <a:t>Il est conseillé de ne pas supprimer des actions.</a:t>
            </a:r>
          </a:p>
          <a:p>
            <a:r>
              <a:rPr lang="fr-FR" dirty="0" smtClean="0"/>
              <a:t>Le code est lié aux actions.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216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Permissions de base du plugin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Actions d’une annonce :</a:t>
            </a:r>
          </a:p>
          <a:p>
            <a:pPr lvl="1"/>
            <a:r>
              <a:rPr lang="fr-FR" dirty="0"/>
              <a:t>&lt;action-key&gt;DELETE&lt;/action-key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action-key&gt;PERMISSIONS&lt;/action-key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action-key&gt;UPDATE&lt;/action-key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action-key&gt;VIEW&lt;/action-key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 </a:t>
            </a:r>
            <a:r>
              <a:rPr lang="fr-FR" dirty="0"/>
              <a:t>&lt;action-key&gt;ADD_DISCUSSION&lt;/action-key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action-key&gt;UPDATE_DISCUSSION&lt;/action-key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action-key&gt;DELETE_DISCUSSION&lt;/action-key&gt;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8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du portail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Organigramme : Multidocument 17"/>
          <p:cNvSpPr/>
          <p:nvPr/>
        </p:nvSpPr>
        <p:spPr>
          <a:xfrm>
            <a:off x="5231770" y="3086269"/>
            <a:ext cx="1054396" cy="1317995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Site</a:t>
            </a:r>
            <a:endParaRPr lang="fr-FR" dirty="0"/>
          </a:p>
        </p:txBody>
      </p:sp>
      <p:sp>
        <p:nvSpPr>
          <p:cNvPr id="6" name="Organigramme : Document 18"/>
          <p:cNvSpPr/>
          <p:nvPr/>
        </p:nvSpPr>
        <p:spPr>
          <a:xfrm>
            <a:off x="6876256" y="2276872"/>
            <a:ext cx="966530" cy="1142262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Page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818650" y="4445834"/>
            <a:ext cx="878663" cy="615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Contenu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1050" y="4598234"/>
            <a:ext cx="878663" cy="615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Contenu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23450" y="4750634"/>
            <a:ext cx="878663" cy="615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Content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6286166" y="2848003"/>
            <a:ext cx="590090" cy="8972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6286166" y="3745267"/>
            <a:ext cx="532484" cy="1008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31640" y="3167256"/>
            <a:ext cx="3096344" cy="11521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Portail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Liferay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13" name="Image 12" descr="Us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4509120"/>
            <a:ext cx="576064" cy="652551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H="1" flipV="1">
            <a:off x="4427984" y="3743320"/>
            <a:ext cx="803786" cy="1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7842786" y="2845576"/>
            <a:ext cx="392478" cy="2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235264" y="2574048"/>
            <a:ext cx="1226788" cy="512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Applications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11760" y="4509120"/>
            <a:ext cx="2016224" cy="5517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Paramétrage du portail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7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Permissions de base du plugin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la devise :</a:t>
            </a:r>
          </a:p>
          <a:p>
            <a:pPr lvl="1"/>
            <a:r>
              <a:rPr lang="fr-FR" dirty="0"/>
              <a:t>&lt;action-key&gt;DELETE&lt;/</a:t>
            </a:r>
            <a:r>
              <a:rPr lang="fr-FR" dirty="0" smtClean="0"/>
              <a:t>action-key&gt;</a:t>
            </a:r>
          </a:p>
          <a:p>
            <a:pPr lvl="1"/>
            <a:r>
              <a:rPr lang="fr-FR" dirty="0" smtClean="0"/>
              <a:t>&lt;action-key&gt;PERMISSIONS</a:t>
            </a:r>
            <a:r>
              <a:rPr lang="fr-FR" dirty="0"/>
              <a:t>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action-key&gt;UPDATE&lt;/action-key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action-key&gt;VIEW&lt;/</a:t>
            </a:r>
            <a:r>
              <a:rPr lang="fr-FR" dirty="0" smtClean="0"/>
              <a:t>action-key&gt;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351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Permissions de base du plugin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un type :</a:t>
            </a:r>
          </a:p>
          <a:p>
            <a:pPr lvl="1"/>
            <a:r>
              <a:rPr lang="fr-FR" dirty="0"/>
              <a:t>&lt;action-key&gt;DELETE&lt;/action-key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action-key&gt;PERMISSIONS&lt;/action-key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action-key&gt;UPDATE&lt;/action-key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action-key&gt;VIEW&lt;/action-key&gt;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570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Permissions de base du plugin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une devise :</a:t>
            </a:r>
          </a:p>
          <a:p>
            <a:pPr lvl="1"/>
            <a:r>
              <a:rPr lang="fr-FR" dirty="0"/>
              <a:t>&lt;action-key&gt;DELETE&lt;/action-key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action-key&gt;PERMISSIONS&lt;/action-key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action-key&gt;UPDATE&lt;/action-key</a:t>
            </a:r>
            <a:r>
              <a:rPr lang="fr-FR" dirty="0" smtClean="0"/>
              <a:t>&gt;</a:t>
            </a:r>
          </a:p>
          <a:p>
            <a:pPr lvl="1"/>
            <a:r>
              <a:rPr lang="fr-FR" dirty="0" smtClean="0"/>
              <a:t>&lt;</a:t>
            </a:r>
            <a:r>
              <a:rPr lang="fr-FR" dirty="0"/>
              <a:t>action-key&gt;VIEW&lt;/action-key&gt;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232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Permissions de base du plugin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actions pour ajouter une devise, une annonce, un type ou mettre à jour l’ordre d’affichage s’effectuent depuis un modèle plus haut niveau :</a:t>
            </a:r>
          </a:p>
          <a:p>
            <a:pPr lvl="1"/>
            <a:r>
              <a:rPr lang="fr-FR" dirty="0"/>
              <a:t>Voir &lt;model-</a:t>
            </a:r>
            <a:r>
              <a:rPr lang="fr-FR" dirty="0" err="1"/>
              <a:t>name</a:t>
            </a:r>
            <a:r>
              <a:rPr lang="fr-FR" dirty="0"/>
              <a:t>&gt;</a:t>
            </a:r>
            <a:r>
              <a:rPr lang="fr-FR" dirty="0" err="1"/>
              <a:t>com.gleo.plugins.hexiagon.model</a:t>
            </a:r>
            <a:r>
              <a:rPr lang="fr-FR" dirty="0"/>
              <a:t>&lt;/model-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334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des rôles en back office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portail </a:t>
            </a:r>
            <a:r>
              <a:rPr lang="fr-FR" dirty="0" err="1" smtClean="0"/>
              <a:t>Liferay</a:t>
            </a:r>
            <a:r>
              <a:rPr lang="fr-FR" dirty="0" smtClean="0"/>
              <a:t> permet de créer des rôles.</a:t>
            </a:r>
          </a:p>
          <a:p>
            <a:r>
              <a:rPr lang="fr-FR" dirty="0" smtClean="0"/>
              <a:t>Un rôle un ensemble de permissions.</a:t>
            </a:r>
          </a:p>
          <a:p>
            <a:r>
              <a:rPr lang="fr-FR" dirty="0" smtClean="0"/>
              <a:t>Une permissions est un ensemble d’actions comme marcher, parler, supprimer, ajouter, voir, regarder, chanter.</a:t>
            </a:r>
          </a:p>
          <a:p>
            <a:r>
              <a:rPr lang="fr-FR" dirty="0" smtClean="0"/>
              <a:t>Le plugin d’annonce vient avec des actions par défaut comme ajouter, supprimer, ajouter un commentaire.</a:t>
            </a:r>
          </a:p>
          <a:p>
            <a:r>
              <a:rPr lang="fr-FR" dirty="0" smtClean="0"/>
              <a:t>Pour pouvoir créer un rôle ou ajouter des permissions à un rôle, il faudra se rendre en back office.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586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rôles en back office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523605" cy="3880773"/>
          </a:xfrm>
        </p:spPr>
        <p:txBody>
          <a:bodyPr/>
          <a:lstStyle/>
          <a:p>
            <a:r>
              <a:rPr lang="fr-FR" dirty="0" smtClean="0"/>
              <a:t>Aller en back office en tant qu’admin.</a:t>
            </a:r>
          </a:p>
          <a:p>
            <a:r>
              <a:rPr lang="fr-FR" dirty="0" smtClean="0"/>
              <a:t>Se rendre sur l’onglet «  Rôles »</a:t>
            </a:r>
          </a:p>
          <a:p>
            <a:r>
              <a:rPr lang="fr-FR" dirty="0" smtClean="0"/>
              <a:t>Choisir ou créer le rôle en question pour la gestion des annonces</a:t>
            </a:r>
          </a:p>
          <a:p>
            <a:r>
              <a:rPr lang="fr-FR" dirty="0" smtClean="0"/>
              <a:t>Cliquer sur « </a:t>
            </a:r>
            <a:r>
              <a:rPr lang="fr-FR" dirty="0" err="1" smtClean="0"/>
              <a:t>define</a:t>
            </a:r>
            <a:r>
              <a:rPr lang="fr-FR" dirty="0" smtClean="0"/>
              <a:t> permissions».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2" descr="D:\Dropbox\Smile\Images\Liferay\6.2 Training\Roles   The Smile Port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547" y="1930400"/>
            <a:ext cx="6626566" cy="3958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4861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rôles en back office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37" y="1776275"/>
            <a:ext cx="8289765" cy="388143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975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rôles en back office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6266805" cy="3880773"/>
          </a:xfrm>
        </p:spPr>
        <p:txBody>
          <a:bodyPr/>
          <a:lstStyle/>
          <a:p>
            <a:r>
              <a:rPr lang="fr-FR" dirty="0" smtClean="0"/>
              <a:t>Renseigner </a:t>
            </a:r>
            <a:r>
              <a:rPr lang="fr-FR" dirty="0" err="1" smtClean="0"/>
              <a:t>announcement</a:t>
            </a:r>
            <a:r>
              <a:rPr lang="fr-FR" dirty="0" smtClean="0"/>
              <a:t> dans la recherche.</a:t>
            </a:r>
          </a:p>
          <a:p>
            <a:r>
              <a:rPr lang="fr-FR" dirty="0" smtClean="0"/>
              <a:t>La recherche doit retourner 6 résultat.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Pour affecter des actions sur une annonce pour un rôle donnée, cliquer sur </a:t>
            </a:r>
            <a:r>
              <a:rPr lang="fr-FR" dirty="0" err="1" smtClean="0"/>
              <a:t>Annoucement</a:t>
            </a:r>
            <a:r>
              <a:rPr lang="fr-FR" dirty="0" smtClean="0"/>
              <a:t> configuration.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Pour gérer les </a:t>
            </a:r>
            <a:r>
              <a:rPr lang="fr-FR" dirty="0" err="1" smtClean="0"/>
              <a:t>portlets</a:t>
            </a:r>
            <a:r>
              <a:rPr lang="fr-FR" dirty="0" smtClean="0"/>
              <a:t> d’affichage, se rendre la section Applications.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30" y="1292667"/>
            <a:ext cx="3636066" cy="53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847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actions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322900"/>
            <a:ext cx="10865309" cy="757691"/>
          </a:xfrm>
        </p:spPr>
        <p:txBody>
          <a:bodyPr/>
          <a:lstStyle/>
          <a:p>
            <a:r>
              <a:rPr lang="fr-FR" dirty="0" smtClean="0"/>
              <a:t>Pour ajouter une actions, cocher la case correspondante et sauvegarder vos modifications.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40" y="1930400"/>
            <a:ext cx="8801963" cy="418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7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permissions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fr-FR" dirty="0" smtClean="0"/>
              <a:t>Comme vous l’avez remarqué, les actions proviennent du fichier </a:t>
            </a:r>
            <a:r>
              <a:rPr lang="fr-FR" dirty="0">
                <a:hlinkClick r:id="rId2"/>
              </a:rPr>
              <a:t>https://github.com/Gle-o/Hexiagon/blob/michelin/Hexiagon-portlet/src/main/resources/resource-actions/default.xml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Il est possible d’affecter des actions par défaut pour un rôle donné.</a:t>
            </a:r>
          </a:p>
          <a:p>
            <a:r>
              <a:rPr lang="fr-FR" dirty="0" smtClean="0"/>
              <a:t>Le fichier </a:t>
            </a:r>
            <a:r>
              <a:rPr lang="fr-FR" dirty="0" err="1" smtClean="0"/>
              <a:t>default.xml</a:t>
            </a:r>
            <a:r>
              <a:rPr lang="fr-FR" dirty="0" smtClean="0"/>
              <a:t> assure la sécurité des données. Un utilisateur connecté ne pourra jamais voir ou consulter une annonce.</a:t>
            </a:r>
          </a:p>
          <a:p>
            <a:r>
              <a:rPr lang="fr-FR" dirty="0" smtClean="0"/>
              <a:t>Si le client modifie le fichier </a:t>
            </a:r>
            <a:r>
              <a:rPr lang="fr-FR" dirty="0" err="1" smtClean="0"/>
              <a:t>default.xml</a:t>
            </a:r>
            <a:r>
              <a:rPr lang="fr-FR" dirty="0" smtClean="0"/>
              <a:t>, il prendra soin de définir les actions pour faire correspondre son besoin avec la sécurité du portail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9036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377</TotalTime>
  <Words>3799</Words>
  <Application>Microsoft Macintosh PowerPoint</Application>
  <PresentationFormat>Grand écran</PresentationFormat>
  <Paragraphs>747</Paragraphs>
  <Slides>102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102</vt:i4>
      </vt:variant>
    </vt:vector>
  </HeadingPairs>
  <TitlesOfParts>
    <vt:vector size="109" baseType="lpstr">
      <vt:lpstr>Calibri</vt:lpstr>
      <vt:lpstr>Mangal</vt:lpstr>
      <vt:lpstr>Trebuchet MS</vt:lpstr>
      <vt:lpstr>Wingdings</vt:lpstr>
      <vt:lpstr>Wingdings 3</vt:lpstr>
      <vt:lpstr>Arial</vt:lpstr>
      <vt:lpstr>Facette</vt:lpstr>
      <vt:lpstr>GLEO</vt:lpstr>
      <vt:lpstr>Présentation Liferay</vt:lpstr>
      <vt:lpstr>Présentation de Liferay</vt:lpstr>
      <vt:lpstr>Historique</vt:lpstr>
      <vt:lpstr>Les Clients</vt:lpstr>
      <vt:lpstr>Exemple de sites</vt:lpstr>
      <vt:lpstr>Les améliorations de la 6.2</vt:lpstr>
      <vt:lpstr>Des utilisateurs, des sites, des organisations</vt:lpstr>
      <vt:lpstr>Structure du portail Liferay</vt:lpstr>
      <vt:lpstr>Structure du portail Liferay</vt:lpstr>
      <vt:lpstr>Répartition des utilisateurs</vt:lpstr>
      <vt:lpstr>Répartition des utilisateurs</vt:lpstr>
      <vt:lpstr>Point fort de Liferay. Gestion des droits</vt:lpstr>
      <vt:lpstr>Gestion des droits</vt:lpstr>
      <vt:lpstr>Installation rapide du serveur Liferay</vt:lpstr>
      <vt:lpstr>Installation</vt:lpstr>
      <vt:lpstr>Lancement du serveur</vt:lpstr>
      <vt:lpstr>Installation de la licence entreprise</vt:lpstr>
      <vt:lpstr>Activation du portail</vt:lpstr>
      <vt:lpstr>Présentation du module d’annonces</vt:lpstr>
      <vt:lpstr>Le plugin Hexiagon</vt:lpstr>
      <vt:lpstr>Exemple d’implémentation de la solution Hexiagon</vt:lpstr>
      <vt:lpstr>Présentation PowerPoint</vt:lpstr>
      <vt:lpstr>Description d’une annonce</vt:lpstr>
      <vt:lpstr>Le type d’annonce</vt:lpstr>
      <vt:lpstr>Les favoris</vt:lpstr>
      <vt:lpstr>Les images des annonces</vt:lpstr>
      <vt:lpstr>Paramétrage des pays et des régions</vt:lpstr>
      <vt:lpstr>1 Gestion des pays et des régions</vt:lpstr>
      <vt:lpstr>Les élèments d’administration depuis une page Liferay</vt:lpstr>
      <vt:lpstr>Administration des pays et des régions</vt:lpstr>
      <vt:lpstr>Administration des pays et des régions</vt:lpstr>
      <vt:lpstr>Gestion d’un pays</vt:lpstr>
      <vt:lpstr>Administration des régions</vt:lpstr>
      <vt:lpstr>Création d’un site d’annonce</vt:lpstr>
      <vt:lpstr>Création d’un site d’annonce</vt:lpstr>
      <vt:lpstr>Création d’un site d’annonce</vt:lpstr>
      <vt:lpstr>Paramétrage du site</vt:lpstr>
      <vt:lpstr>Paramétrage du site Ajout des pages</vt:lpstr>
      <vt:lpstr>Paramétrage du site Ajout des pages</vt:lpstr>
      <vt:lpstr>Paramétrage du site Ajout des pages</vt:lpstr>
      <vt:lpstr>Paramétrage du site Ajout des pages</vt:lpstr>
      <vt:lpstr>Ajouter une page cachée</vt:lpstr>
      <vt:lpstr>Paramétrage du site Ajout des pages</vt:lpstr>
      <vt:lpstr>Création des catégories</vt:lpstr>
      <vt:lpstr>Contribution des pages</vt:lpstr>
      <vt:lpstr>Accueil</vt:lpstr>
      <vt:lpstr>Accueil</vt:lpstr>
      <vt:lpstr>Accueil</vt:lpstr>
      <vt:lpstr>Mes favoris</vt:lpstr>
      <vt:lpstr>Mes favoris</vt:lpstr>
      <vt:lpstr>Ajouter une annonce</vt:lpstr>
      <vt:lpstr>Paramétrage des annonces</vt:lpstr>
      <vt:lpstr>Paramétrage des annonces</vt:lpstr>
      <vt:lpstr>Ajouter une page depuis le front Ajouter mes annonces</vt:lpstr>
      <vt:lpstr>Configuration de  la page mes annonces</vt:lpstr>
      <vt:lpstr>Configuration de la recherche par facettes de Liferay</vt:lpstr>
      <vt:lpstr>Configuration de la recherche</vt:lpstr>
      <vt:lpstr>Configuration des devises</vt:lpstr>
      <vt:lpstr>Configuration des devises</vt:lpstr>
      <vt:lpstr>Configuration des types</vt:lpstr>
      <vt:lpstr>Configuration des catégories</vt:lpstr>
      <vt:lpstr>Configuration des catégories</vt:lpstr>
      <vt:lpstr>Configuration des catégories</vt:lpstr>
      <vt:lpstr>Gestion des propriétés du plugin</vt:lpstr>
      <vt:lpstr>Fichier de configuration</vt:lpstr>
      <vt:lpstr>Batch de suppression des annonces et durée de vie d’une annonce.</vt:lpstr>
      <vt:lpstr>Configuration des images des annonces limite, hauteur, largeur</vt:lpstr>
      <vt:lpstr>Configuration des images des annonces Taille des images</vt:lpstr>
      <vt:lpstr>Configuration de la recherche</vt:lpstr>
      <vt:lpstr>Architecture du projet</vt:lpstr>
      <vt:lpstr>Service Builder</vt:lpstr>
      <vt:lpstr>Traductions</vt:lpstr>
      <vt:lpstr>I18N</vt:lpstr>
      <vt:lpstr>Modifier les traductions</vt:lpstr>
      <vt:lpstr>Liste des applications</vt:lpstr>
      <vt:lpstr>add-announcement-portlet</vt:lpstr>
      <vt:lpstr>Framework asset</vt:lpstr>
      <vt:lpstr>Recherche Lucène</vt:lpstr>
      <vt:lpstr>Workflow</vt:lpstr>
      <vt:lpstr>display-country-portlet</vt:lpstr>
      <vt:lpstr>annoucement-search</vt:lpstr>
      <vt:lpstr>types-portlet</vt:lpstr>
      <vt:lpstr>currencies-portlet</vt:lpstr>
      <vt:lpstr>announcements-portlet</vt:lpstr>
      <vt:lpstr>announcement-display-portlet</vt:lpstr>
      <vt:lpstr>Gestion des droits et des permissions</vt:lpstr>
      <vt:lpstr>Gestion des rôles et des permissions</vt:lpstr>
      <vt:lpstr>Permissions de base du plugin</vt:lpstr>
      <vt:lpstr>Permissions de base du plugin</vt:lpstr>
      <vt:lpstr>Permissions de base du plugin</vt:lpstr>
      <vt:lpstr>Permissions de base du plugin</vt:lpstr>
      <vt:lpstr>Permissions de base du plugin</vt:lpstr>
      <vt:lpstr>Configuration des rôles en back office</vt:lpstr>
      <vt:lpstr>Configuration des rôles en back office</vt:lpstr>
      <vt:lpstr>Configuration des rôles en back office</vt:lpstr>
      <vt:lpstr>Configuration des rôles en back office</vt:lpstr>
      <vt:lpstr>Gestion des actions</vt:lpstr>
      <vt:lpstr>Gestion des permissions</vt:lpstr>
      <vt:lpstr>Activation du workflow</vt:lpstr>
      <vt:lpstr>Activation du workflow</vt:lpstr>
      <vt:lpstr>Sources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GLEO</dc:title>
  <dc:creator>Guillaume Lenoir</dc:creator>
  <cp:lastModifiedBy>Guillaume Lenoir</cp:lastModifiedBy>
  <cp:revision>66</cp:revision>
  <dcterms:created xsi:type="dcterms:W3CDTF">2016-11-14T20:12:56Z</dcterms:created>
  <dcterms:modified xsi:type="dcterms:W3CDTF">2016-11-28T23:34:59Z</dcterms:modified>
</cp:coreProperties>
</file>